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33"/>
  </p:notesMasterIdLst>
  <p:sldIdLst>
    <p:sldId id="256" r:id="rId5"/>
    <p:sldId id="343" r:id="rId6"/>
    <p:sldId id="334" r:id="rId7"/>
    <p:sldId id="333" r:id="rId8"/>
    <p:sldId id="265" r:id="rId9"/>
    <p:sldId id="353" r:id="rId10"/>
    <p:sldId id="348" r:id="rId11"/>
    <p:sldId id="310" r:id="rId12"/>
    <p:sldId id="345" r:id="rId13"/>
    <p:sldId id="312" r:id="rId14"/>
    <p:sldId id="313" r:id="rId15"/>
    <p:sldId id="314" r:id="rId16"/>
    <p:sldId id="316" r:id="rId17"/>
    <p:sldId id="350" r:id="rId18"/>
    <p:sldId id="352" r:id="rId19"/>
    <p:sldId id="344" r:id="rId20"/>
    <p:sldId id="321" r:id="rId21"/>
    <p:sldId id="272" r:id="rId22"/>
    <p:sldId id="263" r:id="rId23"/>
    <p:sldId id="322" r:id="rId24"/>
    <p:sldId id="324" r:id="rId25"/>
    <p:sldId id="325" r:id="rId26"/>
    <p:sldId id="329" r:id="rId27"/>
    <p:sldId id="261" r:id="rId28"/>
    <p:sldId id="346" r:id="rId29"/>
    <p:sldId id="347" r:id="rId30"/>
    <p:sldId id="288" r:id="rId31"/>
    <p:sldId id="309" r:id="rId3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Light" panose="00000400000000000000" pitchFamily="2" charset="0"/>
      <p:regular r:id="rId42"/>
      <p:italic r:id="rId43"/>
    </p:embeddedFont>
    <p:embeddedFont>
      <p:font typeface="Montserrat SemiBold" panose="00000700000000000000" pitchFamily="2" charset="0"/>
      <p:regular r:id="rId44"/>
      <p:bold r:id="rId45"/>
      <p:italic r:id="rId46"/>
      <p:boldItalic r:id="rId47"/>
    </p:embeddedFont>
    <p:embeddedFont>
      <p:font typeface="Now" panose="020B0604020202020204" charset="0"/>
      <p:regular r:id="rId48"/>
      <p:bold r:id="rId49"/>
      <p:italic r:id="rId50"/>
      <p:boldItalic r:id="rId51"/>
    </p:embeddedFont>
    <p:embeddedFont>
      <p:font typeface="Now Bold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544"/>
    <a:srgbClr val="E4830E"/>
    <a:srgbClr val="012E7F"/>
    <a:srgbClr val="122644"/>
    <a:srgbClr val="28559F"/>
    <a:srgbClr val="FDB267"/>
    <a:srgbClr val="000000"/>
    <a:srgbClr val="00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79CAB-1185-4906-ABFB-A486FB910D1A}" v="315" dt="2022-12-09T11:12:14.206"/>
  </p1510:revLst>
</p1510:revInfo>
</file>

<file path=ppt/tableStyles.xml><?xml version="1.0" encoding="utf-8"?>
<a:tblStyleLst xmlns:a="http://schemas.openxmlformats.org/drawingml/2006/main" def="{5E76EC3E-688F-46BD-A75E-BC5094DBC367}">
  <a:tblStyle styleId="{5E76EC3E-688F-46BD-A75E-BC5094DBC3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Elisabetta Ranghetti - camilla.ranghetti@studio.unibo.it" userId="cd4e2a64-e5bb-4654-9084-295df95a1ab1" providerId="ADAL" clId="{B304124A-57A9-8A4D-927D-97D0426D3449}"/>
    <pc:docChg chg="undo custSel addSld delSld modSld">
      <pc:chgData name="Camilla Elisabetta Ranghetti - camilla.ranghetti@studio.unibo.it" userId="cd4e2a64-e5bb-4654-9084-295df95a1ab1" providerId="ADAL" clId="{B304124A-57A9-8A4D-927D-97D0426D3449}" dt="2022-12-06T19:53:22.537" v="2477" actId="208"/>
      <pc:docMkLst>
        <pc:docMk/>
      </pc:docMkLst>
      <pc:sldChg chg="modSp mod">
        <pc:chgData name="Camilla Elisabetta Ranghetti - camilla.ranghetti@studio.unibo.it" userId="cd4e2a64-e5bb-4654-9084-295df95a1ab1" providerId="ADAL" clId="{B304124A-57A9-8A4D-927D-97D0426D3449}" dt="2022-12-06T19:45:54.578" v="2451" actId="1076"/>
        <pc:sldMkLst>
          <pc:docMk/>
          <pc:sldMk cId="0" sldId="256"/>
        </pc:sldMkLst>
        <pc:spChg chg="mod">
          <ac:chgData name="Camilla Elisabetta Ranghetti - camilla.ranghetti@studio.unibo.it" userId="cd4e2a64-e5bb-4654-9084-295df95a1ab1" providerId="ADAL" clId="{B304124A-57A9-8A4D-927D-97D0426D3449}" dt="2022-12-06T19:45:39.719" v="2448" actId="1076"/>
          <ac:spMkLst>
            <pc:docMk/>
            <pc:sldMk cId="0" sldId="256"/>
            <ac:spMk id="2" creationId="{E08B8753-7B49-6236-E4DE-9932537D79D5}"/>
          </ac:spMkLst>
        </pc:spChg>
        <pc:grpChg chg="mod">
          <ac:chgData name="Camilla Elisabetta Ranghetti - camilla.ranghetti@studio.unibo.it" userId="cd4e2a64-e5bb-4654-9084-295df95a1ab1" providerId="ADAL" clId="{B304124A-57A9-8A4D-927D-97D0426D3449}" dt="2022-12-06T12:44:54.481" v="21" actId="1076"/>
          <ac:grpSpMkLst>
            <pc:docMk/>
            <pc:sldMk cId="0" sldId="256"/>
            <ac:grpSpMk id="13" creationId="{DA12FE42-79AB-F51E-9A2D-D6F81E063BA2}"/>
          </ac:grpSpMkLst>
        </pc:grpChg>
        <pc:graphicFrameChg chg="mod modGraphic">
          <ac:chgData name="Camilla Elisabetta Ranghetti - camilla.ranghetti@studio.unibo.it" userId="cd4e2a64-e5bb-4654-9084-295df95a1ab1" providerId="ADAL" clId="{B304124A-57A9-8A4D-927D-97D0426D3449}" dt="2022-12-06T19:45:54.578" v="2451" actId="1076"/>
          <ac:graphicFrameMkLst>
            <pc:docMk/>
            <pc:sldMk cId="0" sldId="256"/>
            <ac:graphicFrameMk id="6" creationId="{7C2A2B8F-39EB-69D0-8051-ADCD0C60B914}"/>
          </ac:graphicFrameMkLst>
        </pc:graphicFrameChg>
      </pc:sldChg>
      <pc:sldChg chg="del">
        <pc:chgData name="Camilla Elisabetta Ranghetti - camilla.ranghetti@studio.unibo.it" userId="cd4e2a64-e5bb-4654-9084-295df95a1ab1" providerId="ADAL" clId="{B304124A-57A9-8A4D-927D-97D0426D3449}" dt="2022-12-06T13:34:39.067" v="734" actId="2696"/>
        <pc:sldMkLst>
          <pc:docMk/>
          <pc:sldMk cId="0" sldId="260"/>
        </pc:sldMkLst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4:29:41.540" v="1333" actId="113"/>
        <pc:sldMkLst>
          <pc:docMk/>
          <pc:sldMk cId="0" sldId="261"/>
        </pc:sldMkLst>
        <pc:spChg chg="add del">
          <ac:chgData name="Camilla Elisabetta Ranghetti - camilla.ranghetti@studio.unibo.it" userId="cd4e2a64-e5bb-4654-9084-295df95a1ab1" providerId="ADAL" clId="{B304124A-57A9-8A4D-927D-97D0426D3449}" dt="2022-12-06T14:10:44.845" v="1093" actId="478"/>
          <ac:spMkLst>
            <pc:docMk/>
            <pc:sldMk cId="0" sldId="261"/>
            <ac:spMk id="3" creationId="{7F3CAB37-840A-FAD5-EF59-8C60C832F81D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4:13:04.593" v="1172" actId="478"/>
          <ac:spMkLst>
            <pc:docMk/>
            <pc:sldMk cId="0" sldId="261"/>
            <ac:spMk id="4" creationId="{0760301C-159A-B41B-5078-53017E5ADD26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14:36.923" v="1194" actId="122"/>
          <ac:spMkLst>
            <pc:docMk/>
            <pc:sldMk cId="0" sldId="261"/>
            <ac:spMk id="5" creationId="{95F8DB46-079E-F854-2DD5-75DA1657861F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4:13:10.570" v="1174" actId="478"/>
          <ac:spMkLst>
            <pc:docMk/>
            <pc:sldMk cId="0" sldId="261"/>
            <ac:spMk id="7" creationId="{07211910-EC94-DF67-0D34-62FF58299CAA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4:13:13.469" v="1176" actId="478"/>
          <ac:spMkLst>
            <pc:docMk/>
            <pc:sldMk cId="0" sldId="261"/>
            <ac:spMk id="9" creationId="{C3DF1BF3-4FCB-928F-40E5-2D28D0AF0B37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13:52.137" v="1187" actId="1076"/>
          <ac:spMkLst>
            <pc:docMk/>
            <pc:sldMk cId="0" sldId="261"/>
            <ac:spMk id="10" creationId="{55F802B2-093B-6C79-A57F-FFA796EB1EC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9:41.540" v="1333" actId="113"/>
          <ac:spMkLst>
            <pc:docMk/>
            <pc:sldMk cId="0" sldId="261"/>
            <ac:spMk id="11" creationId="{2071BBB3-D7B2-4832-058E-8D80BB783696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19:22.754" v="1264" actId="20577"/>
          <ac:spMkLst>
            <pc:docMk/>
            <pc:sldMk cId="0" sldId="261"/>
            <ac:spMk id="12" creationId="{14C99281-CBB5-CFD2-E54B-81FB63D86D9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2:29.315" v="1295" actId="1076"/>
          <ac:spMkLst>
            <pc:docMk/>
            <pc:sldMk cId="0" sldId="261"/>
            <ac:spMk id="13" creationId="{D5CB4DD8-F5C4-8A13-70E7-C11CC6D214A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2:24.482" v="1293" actId="1076"/>
          <ac:spMkLst>
            <pc:docMk/>
            <pc:sldMk cId="0" sldId="261"/>
            <ac:spMk id="14" creationId="{8E6CADCB-D3E5-FFD8-AF59-9360C823FDB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2:42.332" v="1296" actId="1076"/>
          <ac:spMkLst>
            <pc:docMk/>
            <pc:sldMk cId="0" sldId="261"/>
            <ac:spMk id="15" creationId="{3666D557-25E0-E822-0CDF-7C6261E360E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2:26.596" v="1294" actId="1076"/>
          <ac:spMkLst>
            <pc:docMk/>
            <pc:sldMk cId="0" sldId="261"/>
            <ac:spMk id="16" creationId="{DB209FA2-0480-674C-810E-4AE7AE606EDA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4:24:00.967" v="1298"/>
          <ac:spMkLst>
            <pc:docMk/>
            <pc:sldMk cId="0" sldId="261"/>
            <ac:spMk id="17" creationId="{20A441F8-A90B-59DB-E704-BC2567C5FFE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4:32.055" v="1304" actId="2085"/>
          <ac:spMkLst>
            <pc:docMk/>
            <pc:sldMk cId="0" sldId="261"/>
            <ac:spMk id="18" creationId="{9910BC14-7850-230C-B580-6C9144D70105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13:08.081" v="1173" actId="478"/>
          <ac:spMkLst>
            <pc:docMk/>
            <pc:sldMk cId="0" sldId="261"/>
            <ac:spMk id="229" creationId="{00000000-0000-0000-0000-00000000000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13:12.326" v="1175" actId="478"/>
          <ac:spMkLst>
            <pc:docMk/>
            <pc:sldMk cId="0" sldId="261"/>
            <ac:spMk id="230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32:16.046" v="672" actId="207"/>
        <pc:sldMkLst>
          <pc:docMk/>
          <pc:sldMk cId="0" sldId="262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3:30:49.789" v="622" actId="478"/>
          <ac:spMkLst>
            <pc:docMk/>
            <pc:sldMk cId="0" sldId="262"/>
            <ac:spMk id="3" creationId="{482491AD-25D8-D05F-BAFC-C25006210C1A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31:14.977" v="624" actId="478"/>
          <ac:spMkLst>
            <pc:docMk/>
            <pc:sldMk cId="0" sldId="262"/>
            <ac:spMk id="4" creationId="{37C2C08C-D1BB-A96B-7DD1-F96B8DD35621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0:43.393" v="620" actId="478"/>
          <ac:spMkLst>
            <pc:docMk/>
            <pc:sldMk cId="0" sldId="262"/>
            <ac:spMk id="5" creationId="{5E1C3AD2-0982-EFA2-74FC-26998239B04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31:52.608" v="670" actId="20577"/>
          <ac:spMkLst>
            <pc:docMk/>
            <pc:sldMk cId="0" sldId="262"/>
            <ac:spMk id="9" creationId="{AB905BB6-783C-E3D6-99A9-A9BA0FAEB59E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0:46.448" v="621" actId="478"/>
          <ac:spMkLst>
            <pc:docMk/>
            <pc:sldMk cId="0" sldId="262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2:11.638" v="671" actId="207"/>
          <ac:spMkLst>
            <pc:docMk/>
            <pc:sldMk cId="0" sldId="262"/>
            <ac:spMk id="236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2:16.046" v="672" actId="207"/>
          <ac:spMkLst>
            <pc:docMk/>
            <pc:sldMk cId="0" sldId="262"/>
            <ac:spMk id="238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39:16.550" v="813" actId="1076"/>
        <pc:sldMkLst>
          <pc:docMk/>
          <pc:sldMk cId="0" sldId="263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3:37:27.230" v="797" actId="478"/>
          <ac:spMkLst>
            <pc:docMk/>
            <pc:sldMk cId="0" sldId="263"/>
            <ac:spMk id="5" creationId="{6DDB13CD-BB98-211E-4B9B-F5C52D7437D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37:33.580" v="799" actId="20577"/>
          <ac:spMkLst>
            <pc:docMk/>
            <pc:sldMk cId="0" sldId="263"/>
            <ac:spMk id="6" creationId="{2CD6ACF5-9E8A-837C-7EAC-695458374D5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39:16.550" v="813" actId="1076"/>
          <ac:spMkLst>
            <pc:docMk/>
            <pc:sldMk cId="0" sldId="263"/>
            <ac:spMk id="7" creationId="{349F828E-3738-DE5E-C8E3-4D4F7ADEB81A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7:25.137" v="796" actId="478"/>
          <ac:spMkLst>
            <pc:docMk/>
            <pc:sldMk cId="0" sldId="263"/>
            <ac:spMk id="251" creationId="{00000000-0000-0000-0000-000000000000}"/>
          </ac:spMkLst>
        </pc:spChg>
        <pc:graphicFrameChg chg="modGraphic">
          <ac:chgData name="Camilla Elisabetta Ranghetti - camilla.ranghetti@studio.unibo.it" userId="cd4e2a64-e5bb-4654-9084-295df95a1ab1" providerId="ADAL" clId="{B304124A-57A9-8A4D-927D-97D0426D3449}" dt="2022-12-06T13:38:34.021" v="808" actId="207"/>
          <ac:graphicFrameMkLst>
            <pc:docMk/>
            <pc:sldMk cId="0" sldId="263"/>
            <ac:graphicFrameMk id="3" creationId="{E4B89F83-B131-10C6-DECB-B21A796DFE8E}"/>
          </ac:graphicFrameMkLst>
        </pc:graphicFrameChg>
      </pc:sldChg>
      <pc:sldChg chg="modSp mod">
        <pc:chgData name="Camilla Elisabetta Ranghetti - camilla.ranghetti@studio.unibo.it" userId="cd4e2a64-e5bb-4654-9084-295df95a1ab1" providerId="ADAL" clId="{B304124A-57A9-8A4D-927D-97D0426D3449}" dt="2022-12-06T13:27:02.858" v="603" actId="12"/>
        <pc:sldMkLst>
          <pc:docMk/>
          <pc:sldMk cId="0" sldId="265"/>
        </pc:sldMkLst>
        <pc:spChg chg="mod">
          <ac:chgData name="Camilla Elisabetta Ranghetti - camilla.ranghetti@studio.unibo.it" userId="cd4e2a64-e5bb-4654-9084-295df95a1ab1" providerId="ADAL" clId="{B304124A-57A9-8A4D-927D-97D0426D3449}" dt="2022-12-06T13:10:15.954" v="318" actId="207"/>
          <ac:spMkLst>
            <pc:docMk/>
            <pc:sldMk cId="0" sldId="265"/>
            <ac:spMk id="3" creationId="{30DB0AF8-0689-D7F2-AD54-FD9237E81728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5:49.810" v="598" actId="207"/>
          <ac:spMkLst>
            <pc:docMk/>
            <pc:sldMk cId="0" sldId="265"/>
            <ac:spMk id="291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5:53.405" v="599" actId="207"/>
          <ac:spMkLst>
            <pc:docMk/>
            <pc:sldMk cId="0" sldId="265"/>
            <ac:spMk id="292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5:57.403" v="600" actId="207"/>
          <ac:spMkLst>
            <pc:docMk/>
            <pc:sldMk cId="0" sldId="265"/>
            <ac:spMk id="293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6:41.562" v="601" actId="12"/>
          <ac:spMkLst>
            <pc:docMk/>
            <pc:sldMk cId="0" sldId="265"/>
            <ac:spMk id="294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6:51.576" v="602" actId="12"/>
          <ac:spMkLst>
            <pc:docMk/>
            <pc:sldMk cId="0" sldId="265"/>
            <ac:spMk id="29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7:02.858" v="603" actId="12"/>
          <ac:spMkLst>
            <pc:docMk/>
            <pc:sldMk cId="0" sldId="265"/>
            <ac:spMk id="296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07:55.606" v="310" actId="207"/>
          <ac:spMkLst>
            <pc:docMk/>
            <pc:sldMk cId="0" sldId="265"/>
            <ac:spMk id="297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08:13.239" v="312" actId="207"/>
          <ac:spMkLst>
            <pc:docMk/>
            <pc:sldMk cId="0" sldId="265"/>
            <ac:spMk id="298" creationId="{00000000-0000-0000-0000-000000000000}"/>
          </ac:spMkLst>
        </pc:spChg>
      </pc:sldChg>
      <pc:sldChg chg="del">
        <pc:chgData name="Camilla Elisabetta Ranghetti - camilla.ranghetti@studio.unibo.it" userId="cd4e2a64-e5bb-4654-9084-295df95a1ab1" providerId="ADAL" clId="{B304124A-57A9-8A4D-927D-97D0426D3449}" dt="2022-12-06T14:35:23.371" v="1400" actId="2696"/>
        <pc:sldMkLst>
          <pc:docMk/>
          <pc:sldMk cId="0" sldId="268"/>
        </pc:sldMkLst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37:08.898" v="795" actId="20577"/>
        <pc:sldMkLst>
          <pc:docMk/>
          <pc:sldMk cId="0" sldId="272"/>
        </pc:sldMkLst>
        <pc:spChg chg="mod">
          <ac:chgData name="Camilla Elisabetta Ranghetti - camilla.ranghetti@studio.unibo.it" userId="cd4e2a64-e5bb-4654-9084-295df95a1ab1" providerId="ADAL" clId="{B304124A-57A9-8A4D-927D-97D0426D3449}" dt="2022-12-06T13:36:57.611" v="791" actId="20577"/>
          <ac:spMkLst>
            <pc:docMk/>
            <pc:sldMk cId="0" sldId="272"/>
            <ac:spMk id="3" creationId="{BC3CBB24-494D-7B1A-6D96-573DC26CD384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6:40.003" v="787" actId="207"/>
          <ac:spMkLst>
            <pc:docMk/>
            <pc:sldMk cId="0" sldId="272"/>
            <ac:spMk id="4" creationId="{CC1DB154-F202-4B47-4B51-E6F90E1EC69C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7:05.925" v="793" actId="20577"/>
          <ac:spMkLst>
            <pc:docMk/>
            <pc:sldMk cId="0" sldId="272"/>
            <ac:spMk id="5" creationId="{0BEF009D-830E-FC10-3590-CE73EE74DF27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7:08.898" v="795" actId="20577"/>
          <ac:spMkLst>
            <pc:docMk/>
            <pc:sldMk cId="0" sldId="272"/>
            <ac:spMk id="6" creationId="{37E4F7C1-454B-A71C-C26B-89252074C4C8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35:07.310" v="737" actId="478"/>
          <ac:spMkLst>
            <pc:docMk/>
            <pc:sldMk cId="0" sldId="272"/>
            <ac:spMk id="7" creationId="{3D8F1FEA-4A70-5A90-3F47-33A123E2A0D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35:47.880" v="775" actId="20577"/>
          <ac:spMkLst>
            <pc:docMk/>
            <pc:sldMk cId="0" sldId="272"/>
            <ac:spMk id="8" creationId="{907CDD91-E8E4-79C8-84F6-BE8F63A7A334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5:05.367" v="736" actId="478"/>
          <ac:spMkLst>
            <pc:docMk/>
            <pc:sldMk cId="0" sldId="272"/>
            <ac:spMk id="428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5:57.335" v="776" actId="207"/>
          <ac:spMkLst>
            <pc:docMk/>
            <pc:sldMk cId="0" sldId="272"/>
            <ac:spMk id="429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6:03.303" v="778" actId="207"/>
          <ac:spMkLst>
            <pc:docMk/>
            <pc:sldMk cId="0" sldId="272"/>
            <ac:spMk id="430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6:00.104" v="777" actId="207"/>
          <ac:spMkLst>
            <pc:docMk/>
            <pc:sldMk cId="0" sldId="272"/>
            <ac:spMk id="431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6:05.555" v="779" actId="207"/>
          <ac:spMkLst>
            <pc:docMk/>
            <pc:sldMk cId="0" sldId="272"/>
            <ac:spMk id="432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9:43:36.936" v="2446" actId="1037"/>
        <pc:sldMkLst>
          <pc:docMk/>
          <pc:sldMk cId="0" sldId="288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9:42:04.342" v="2428" actId="167"/>
          <ac:spMkLst>
            <pc:docMk/>
            <pc:sldMk cId="0" sldId="288"/>
            <ac:spMk id="2" creationId="{8A8D8B29-AD86-8F7C-07B1-B004DF76107B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9:39:15.575" v="2409" actId="478"/>
          <ac:spMkLst>
            <pc:docMk/>
            <pc:sldMk cId="0" sldId="288"/>
            <ac:spMk id="6" creationId="{3925C945-23BF-638A-204E-737994B4C56D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9:41:28.270" v="2422" actId="478"/>
          <ac:spMkLst>
            <pc:docMk/>
            <pc:sldMk cId="0" sldId="288"/>
            <ac:spMk id="7" creationId="{F154E16E-5BDE-E771-5687-C272379B57C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43:36.936" v="2446" actId="1037"/>
          <ac:spMkLst>
            <pc:docMk/>
            <pc:sldMk cId="0" sldId="288"/>
            <ac:spMk id="10" creationId="{8B890990-5FC3-34AA-8F2A-E9804A13F041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41:39.990" v="2423" actId="1076"/>
          <ac:spMkLst>
            <pc:docMk/>
            <pc:sldMk cId="0" sldId="288"/>
            <ac:spMk id="648" creationId="{00000000-0000-0000-0000-000000000000}"/>
          </ac:spMkLst>
        </pc:spChg>
        <pc:picChg chg="del mod">
          <ac:chgData name="Camilla Elisabetta Ranghetti - camilla.ranghetti@studio.unibo.it" userId="cd4e2a64-e5bb-4654-9084-295df95a1ab1" providerId="ADAL" clId="{B304124A-57A9-8A4D-927D-97D0426D3449}" dt="2022-12-06T19:42:55.588" v="2435" actId="478"/>
          <ac:picMkLst>
            <pc:docMk/>
            <pc:sldMk cId="0" sldId="288"/>
            <ac:picMk id="3" creationId="{3057CEFB-901A-C15E-8C8E-F403A1F1412E}"/>
          </ac:picMkLst>
        </pc:picChg>
        <pc:picChg chg="add del mod">
          <ac:chgData name="Camilla Elisabetta Ranghetti - camilla.ranghetti@studio.unibo.it" userId="cd4e2a64-e5bb-4654-9084-295df95a1ab1" providerId="ADAL" clId="{B304124A-57A9-8A4D-927D-97D0426D3449}" dt="2022-12-06T19:41:25.822" v="2421" actId="931"/>
          <ac:picMkLst>
            <pc:docMk/>
            <pc:sldMk cId="0" sldId="288"/>
            <ac:picMk id="9" creationId="{78E8575E-49B2-3D53-31A9-AD5838638541}"/>
          </ac:picMkLst>
        </pc:picChg>
        <pc:picChg chg="add mod">
          <ac:chgData name="Camilla Elisabetta Ranghetti - camilla.ranghetti@studio.unibo.it" userId="cd4e2a64-e5bb-4654-9084-295df95a1ab1" providerId="ADAL" clId="{B304124A-57A9-8A4D-927D-97D0426D3449}" dt="2022-12-06T19:43:19.771" v="2441" actId="1076"/>
          <ac:picMkLst>
            <pc:docMk/>
            <pc:sldMk cId="0" sldId="288"/>
            <ac:picMk id="12" creationId="{4A146394-BE9D-76FA-770E-6F7B38C5CF30}"/>
          </ac:picMkLst>
        </pc:pic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9:24:54.835" v="1804" actId="1076"/>
        <pc:sldMkLst>
          <pc:docMk/>
          <pc:sldMk cId="2756479403" sldId="310"/>
        </pc:sldMkLst>
        <pc:spChg chg="del mod">
          <ac:chgData name="Camilla Elisabetta Ranghetti - camilla.ranghetti@studio.unibo.it" userId="cd4e2a64-e5bb-4654-9084-295df95a1ab1" providerId="ADAL" clId="{B304124A-57A9-8A4D-927D-97D0426D3449}" dt="2022-12-06T19:08:01.886" v="1529" actId="478"/>
          <ac:spMkLst>
            <pc:docMk/>
            <pc:sldMk cId="2756479403" sldId="310"/>
            <ac:spMk id="2" creationId="{CBDA50FC-CB65-DE1D-C428-5EAFCF2BE5E9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08:18.075" v="1532" actId="207"/>
          <ac:spMkLst>
            <pc:docMk/>
            <pc:sldMk cId="2756479403" sldId="310"/>
            <ac:spMk id="4" creationId="{98AB7855-A14B-7FD5-A4D6-4B3FDC40A3A2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3:44.526" v="1499" actId="478"/>
          <ac:spMkLst>
            <pc:docMk/>
            <pc:sldMk cId="2756479403" sldId="310"/>
            <ac:spMk id="5" creationId="{CCAA7826-0714-C516-CFA1-BF1DF2D2472B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30.818" v="1517" actId="478"/>
          <ac:spMkLst>
            <pc:docMk/>
            <pc:sldMk cId="2756479403" sldId="310"/>
            <ac:spMk id="6" creationId="{16FB1957-B1F6-8A94-7A3D-6B5CF6A2CDE5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4:32.559" v="1518" actId="478"/>
          <ac:spMkLst>
            <pc:docMk/>
            <pc:sldMk cId="2756479403" sldId="310"/>
            <ac:spMk id="7" creationId="{6B0751F6-4AE9-7939-11E3-855783FE1493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8:54:24.690" v="1514" actId="478"/>
          <ac:spMkLst>
            <pc:docMk/>
            <pc:sldMk cId="2756479403" sldId="310"/>
            <ac:spMk id="8" creationId="{2B5AC4A9-3179-68E8-4DF5-EC586BBC5513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40.313" v="1522" actId="478"/>
          <ac:spMkLst>
            <pc:docMk/>
            <pc:sldMk cId="2756479403" sldId="310"/>
            <ac:spMk id="10" creationId="{D907959D-06A3-C175-8D2E-8F15CE1AB25E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34.286" v="1519" actId="478"/>
          <ac:spMkLst>
            <pc:docMk/>
            <pc:sldMk cId="2756479403" sldId="310"/>
            <ac:spMk id="11" creationId="{44F644D6-A1F1-A1B2-0FF6-EA487F189069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37.911" v="1521" actId="478"/>
          <ac:spMkLst>
            <pc:docMk/>
            <pc:sldMk cId="2756479403" sldId="310"/>
            <ac:spMk id="12" creationId="{950B5B6D-8EF1-64B3-3948-E392CE2A8921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8:54:22.981" v="1513" actId="478"/>
          <ac:spMkLst>
            <pc:docMk/>
            <pc:sldMk cId="2756479403" sldId="310"/>
            <ac:spMk id="13" creationId="{5098072E-227D-6BFF-79E9-B7EC90FDF8BE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8:54:05.717" v="1506" actId="478"/>
          <ac:spMkLst>
            <pc:docMk/>
            <pc:sldMk cId="2756479403" sldId="310"/>
            <ac:spMk id="15" creationId="{A16E6B88-204C-6F8A-66BF-312E41889751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8:54:29.236" v="1516" actId="478"/>
          <ac:spMkLst>
            <pc:docMk/>
            <pc:sldMk cId="2756479403" sldId="310"/>
            <ac:spMk id="17" creationId="{B05B51B4-EECA-924B-785B-A4801E0AC9E4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9:00:26.871" v="1524" actId="11529"/>
          <ac:spMkLst>
            <pc:docMk/>
            <pc:sldMk cId="2756479403" sldId="310"/>
            <ac:spMk id="18" creationId="{71001789-B713-F7BC-1B92-7CE6D545D3A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09:08.545" v="1534" actId="207"/>
          <ac:spMkLst>
            <pc:docMk/>
            <pc:sldMk cId="2756479403" sldId="310"/>
            <ac:spMk id="20" creationId="{69226587-4ECB-9911-F7A6-86A6F3C4BDE5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07:00.744" v="1525"/>
          <ac:spMkLst>
            <pc:docMk/>
            <pc:sldMk cId="2756479403" sldId="310"/>
            <ac:spMk id="21" creationId="{E1E3B7E1-492A-517F-003F-0F5DA77B6E1C}"/>
          </ac:spMkLst>
        </pc:spChg>
        <pc:spChg chg="mod topLvl">
          <ac:chgData name="Camilla Elisabetta Ranghetti - camilla.ranghetti@studio.unibo.it" userId="cd4e2a64-e5bb-4654-9084-295df95a1ab1" providerId="ADAL" clId="{B304124A-57A9-8A4D-927D-97D0426D3449}" dt="2022-12-06T19:09:52.527" v="1543" actId="478"/>
          <ac:spMkLst>
            <pc:docMk/>
            <pc:sldMk cId="2756479403" sldId="310"/>
            <ac:spMk id="23" creationId="{A39EB2BA-3BBE-947B-B2E8-CDC1F65DA47D}"/>
          </ac:spMkLst>
        </pc:spChg>
        <pc:spChg chg="del mod topLvl">
          <ac:chgData name="Camilla Elisabetta Ranghetti - camilla.ranghetti@studio.unibo.it" userId="cd4e2a64-e5bb-4654-9084-295df95a1ab1" providerId="ADAL" clId="{B304124A-57A9-8A4D-927D-97D0426D3449}" dt="2022-12-06T19:09:52.527" v="1543" actId="478"/>
          <ac:spMkLst>
            <pc:docMk/>
            <pc:sldMk cId="2756479403" sldId="310"/>
            <ac:spMk id="24" creationId="{78BCD04D-716A-E5EA-18CB-F0166EDB9A42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15.310" v="1510" actId="478"/>
          <ac:spMkLst>
            <pc:docMk/>
            <pc:sldMk cId="2756479403" sldId="310"/>
            <ac:spMk id="25" creationId="{22D8083A-81C7-3510-B989-76ECD1778EDE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4:07.388" v="1507" actId="478"/>
          <ac:spMkLst>
            <pc:docMk/>
            <pc:sldMk cId="2756479403" sldId="310"/>
            <ac:spMk id="26" creationId="{D35DDFBF-AFEA-9A16-7660-E32CDFB874A4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02.026" v="1505" actId="478"/>
          <ac:spMkLst>
            <pc:docMk/>
            <pc:sldMk cId="2756479403" sldId="310"/>
            <ac:spMk id="27" creationId="{C1A7BE5F-D175-78BD-7529-6111CEBEBEAD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3:51.861" v="1501" actId="478"/>
          <ac:spMkLst>
            <pc:docMk/>
            <pc:sldMk cId="2756479403" sldId="310"/>
            <ac:spMk id="28" creationId="{1A64DE88-F4AC-9DB6-21DD-883A833D1A69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10.043" v="1508" actId="478"/>
          <ac:spMkLst>
            <pc:docMk/>
            <pc:sldMk cId="2756479403" sldId="310"/>
            <ac:spMk id="29" creationId="{64F71B4F-D134-8EA0-0C91-6BC7FFB6BA7D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4:12.979" v="1509" actId="478"/>
          <ac:spMkLst>
            <pc:docMk/>
            <pc:sldMk cId="2756479403" sldId="310"/>
            <ac:spMk id="30" creationId="{AC9AF8FD-EFA2-31DA-2AEB-F826E8A0285F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4:17.626" v="1511" actId="478"/>
          <ac:spMkLst>
            <pc:docMk/>
            <pc:sldMk cId="2756479403" sldId="310"/>
            <ac:spMk id="31" creationId="{A53CAF58-630C-1408-7ED6-9D39FAFB3247}"/>
          </ac:spMkLst>
        </pc:spChg>
        <pc:spChg chg="mod topLvl">
          <ac:chgData name="Camilla Elisabetta Ranghetti - camilla.ranghetti@studio.unibo.it" userId="cd4e2a64-e5bb-4654-9084-295df95a1ab1" providerId="ADAL" clId="{B304124A-57A9-8A4D-927D-97D0426D3449}" dt="2022-12-06T19:09:33.777" v="1536" actId="478"/>
          <ac:spMkLst>
            <pc:docMk/>
            <pc:sldMk cId="2756479403" sldId="310"/>
            <ac:spMk id="33" creationId="{A963368D-C017-2429-824B-8D7E83BB7625}"/>
          </ac:spMkLst>
        </pc:spChg>
        <pc:spChg chg="del mod topLvl">
          <ac:chgData name="Camilla Elisabetta Ranghetti - camilla.ranghetti@studio.unibo.it" userId="cd4e2a64-e5bb-4654-9084-295df95a1ab1" providerId="ADAL" clId="{B304124A-57A9-8A4D-927D-97D0426D3449}" dt="2022-12-06T19:09:33.777" v="1536" actId="478"/>
          <ac:spMkLst>
            <pc:docMk/>
            <pc:sldMk cId="2756479403" sldId="310"/>
            <ac:spMk id="34" creationId="{90A86608-C66E-DD65-6CF1-DDF9DE990696}"/>
          </ac:spMkLst>
        </pc:spChg>
        <pc:spChg chg="mod topLvl">
          <ac:chgData name="Camilla Elisabetta Ranghetti - camilla.ranghetti@studio.unibo.it" userId="cd4e2a64-e5bb-4654-9084-295df95a1ab1" providerId="ADAL" clId="{B304124A-57A9-8A4D-927D-97D0426D3449}" dt="2022-12-06T19:09:44.157" v="1539" actId="478"/>
          <ac:spMkLst>
            <pc:docMk/>
            <pc:sldMk cId="2756479403" sldId="310"/>
            <ac:spMk id="36" creationId="{81118296-3950-0682-D175-9C64CD4BDF34}"/>
          </ac:spMkLst>
        </pc:spChg>
        <pc:spChg chg="del mod topLvl">
          <ac:chgData name="Camilla Elisabetta Ranghetti - camilla.ranghetti@studio.unibo.it" userId="cd4e2a64-e5bb-4654-9084-295df95a1ab1" providerId="ADAL" clId="{B304124A-57A9-8A4D-927D-97D0426D3449}" dt="2022-12-06T19:09:44.157" v="1539" actId="478"/>
          <ac:spMkLst>
            <pc:docMk/>
            <pc:sldMk cId="2756479403" sldId="310"/>
            <ac:spMk id="37" creationId="{257DA436-87CB-1D52-ADE4-7BE679BB1077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09:38.099" v="1537" actId="207"/>
          <ac:spMkLst>
            <pc:docMk/>
            <pc:sldMk cId="2756479403" sldId="310"/>
            <ac:spMk id="39" creationId="{04DC4AB6-875E-D7A9-5A0B-6C71915F19B4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07:00.744" v="1525"/>
          <ac:spMkLst>
            <pc:docMk/>
            <pc:sldMk cId="2756479403" sldId="310"/>
            <ac:spMk id="40" creationId="{9D333067-A421-EE02-E97C-6B2CB121F241}"/>
          </ac:spMkLst>
        </pc:spChg>
        <pc:spChg chg="mod topLvl">
          <ac:chgData name="Camilla Elisabetta Ranghetti - camilla.ranghetti@studio.unibo.it" userId="cd4e2a64-e5bb-4654-9084-295df95a1ab1" providerId="ADAL" clId="{B304124A-57A9-8A4D-927D-97D0426D3449}" dt="2022-12-06T19:09:48.230" v="1541" actId="478"/>
          <ac:spMkLst>
            <pc:docMk/>
            <pc:sldMk cId="2756479403" sldId="310"/>
            <ac:spMk id="42" creationId="{53AADD53-7396-10C1-9533-B4611A7688E2}"/>
          </ac:spMkLst>
        </pc:spChg>
        <pc:spChg chg="del mod topLvl">
          <ac:chgData name="Camilla Elisabetta Ranghetti - camilla.ranghetti@studio.unibo.it" userId="cd4e2a64-e5bb-4654-9084-295df95a1ab1" providerId="ADAL" clId="{B304124A-57A9-8A4D-927D-97D0426D3449}" dt="2022-12-06T19:09:48.230" v="1541" actId="478"/>
          <ac:spMkLst>
            <pc:docMk/>
            <pc:sldMk cId="2756479403" sldId="310"/>
            <ac:spMk id="43" creationId="{20AF553E-E9F5-B7C3-F0F7-B1493DEB2A7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4" creationId="{6ADE1847-5241-F205-7CD6-CC6FCFA3AC9F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5" creationId="{C9EA570B-2ED1-7CA3-8A4C-BC511A23AB3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6" creationId="{F3E5D34F-B36E-CBC2-3DD9-DC362CCE9D54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7" creationId="{AB4921CB-095A-AF54-7233-A8B511B670AC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8" creationId="{428B1D6F-41A8-6DCE-F5D5-F1A717891E8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49" creationId="{20356E66-A9F3-5896-94CA-04207843BAF4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0" creationId="{05CB3621-FF2E-826D-996F-6FA9C770567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1" creationId="{58E559E5-8E19-CE70-A879-181FA5110C30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2" creationId="{1D82A296-B425-0D1A-44DB-001435296F0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3" creationId="{21008B32-23F4-0738-01C9-427398F470E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4" creationId="{5ABF4288-9419-4155-8568-8BDA96AF111A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5" creationId="{E3468BC6-67D7-3990-85A0-24540B7E245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6" creationId="{488B2B63-FB8C-B695-E250-23C48B0C7A5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7" creationId="{9CF31852-EE35-7AE7-D42C-462B4345120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8" creationId="{09250003-F9BA-6765-5234-BDC36C2F45F6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59" creationId="{D782FB72-5F05-9EB1-6849-5DE2C6A919F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60" creationId="{98209DAE-4FB3-D120-95CC-3C96D37B321F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61" creationId="{B19AF77E-5D3D-B540-5439-946FFA270ADF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spMkLst>
            <pc:docMk/>
            <pc:sldMk cId="2756479403" sldId="310"/>
            <ac:spMk id="62" creationId="{F90B10AF-AEE3-DD18-3FB1-E25A3300DF1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07.630" v="1796" actId="1076"/>
          <ac:spMkLst>
            <pc:docMk/>
            <pc:sldMk cId="2756479403" sldId="310"/>
            <ac:spMk id="63" creationId="{3FCA644F-FFC9-1124-F15E-986351AA19B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12.368" v="1797" actId="113"/>
          <ac:spMkLst>
            <pc:docMk/>
            <pc:sldMk cId="2756479403" sldId="310"/>
            <ac:spMk id="576" creationId="{6ACB9488-3C9A-0518-896F-05267D459DF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15.635" v="1798" actId="113"/>
          <ac:spMkLst>
            <pc:docMk/>
            <pc:sldMk cId="2756479403" sldId="310"/>
            <ac:spMk id="577" creationId="{1F93B63F-DB5A-D91A-7BB7-5283E1425B6B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31.270" v="1799" actId="113"/>
          <ac:spMkLst>
            <pc:docMk/>
            <pc:sldMk cId="2756479403" sldId="310"/>
            <ac:spMk id="578" creationId="{413E831B-175A-6F52-1FB4-247ED1F2E7C0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54.835" v="1804" actId="1076"/>
          <ac:spMkLst>
            <pc:docMk/>
            <pc:sldMk cId="2756479403" sldId="310"/>
            <ac:spMk id="579" creationId="{82BF8721-09E8-1F5D-EB87-640B5FA1C736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24:44.857" v="1803" actId="113"/>
          <ac:spMkLst>
            <pc:docMk/>
            <pc:sldMk cId="2756479403" sldId="310"/>
            <ac:spMk id="580" creationId="{B71EB108-0504-493C-E391-81739E43511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3:50.350" v="1715" actId="122"/>
          <ac:spMkLst>
            <pc:docMk/>
            <pc:sldMk cId="2756479403" sldId="310"/>
            <ac:spMk id="581" creationId="{2AEC7683-D500-E72B-26E7-96904866D5F4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4:16.132" v="1723" actId="20577"/>
          <ac:spMkLst>
            <pc:docMk/>
            <pc:sldMk cId="2756479403" sldId="310"/>
            <ac:spMk id="582" creationId="{FEBD7B95-8A2A-9FD8-ABCB-50BE696B0C39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9:14:48.641" v="1736" actId="20577"/>
          <ac:spMkLst>
            <pc:docMk/>
            <pc:sldMk cId="2756479403" sldId="310"/>
            <ac:spMk id="583" creationId="{8C9130FC-B04A-AB7C-8E63-42B15A295739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5:21.263" v="1770" actId="20577"/>
          <ac:spMkLst>
            <pc:docMk/>
            <pc:sldMk cId="2756479403" sldId="310"/>
            <ac:spMk id="584" creationId="{14DE65BC-AB01-1F3F-E060-D4E7A704665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5:56.101" v="1779" actId="20577"/>
          <ac:spMkLst>
            <pc:docMk/>
            <pc:sldMk cId="2756479403" sldId="310"/>
            <ac:spMk id="585" creationId="{3553EBD8-45F3-DEC6-643C-71E21440B7D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6:29.085" v="1786" actId="20577"/>
          <ac:spMkLst>
            <pc:docMk/>
            <pc:sldMk cId="2756479403" sldId="310"/>
            <ac:spMk id="586" creationId="{986DA73D-74DE-74C5-006D-5CD8F2D0475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16:45.574" v="1789" actId="14100"/>
          <ac:spMkLst>
            <pc:docMk/>
            <pc:sldMk cId="2756479403" sldId="310"/>
            <ac:spMk id="587" creationId="{97B338F1-E41F-AD7A-A29B-BCB1CDB32AA9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3:51.861" v="1501" actId="478"/>
          <ac:spMkLst>
            <pc:docMk/>
            <pc:sldMk cId="2756479403" sldId="310"/>
            <ac:spMk id="608" creationId="{9FFE501B-2B22-E32A-C1A0-F7A0BC079DA8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4:20.607" v="1512" actId="478"/>
          <ac:spMkLst>
            <pc:docMk/>
            <pc:sldMk cId="2756479403" sldId="310"/>
            <ac:spMk id="609" creationId="{8CB4A4BC-BC3E-1065-DF31-49FF718F8D3A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3:48.639" v="1500" actId="478"/>
          <ac:spMkLst>
            <pc:docMk/>
            <pc:sldMk cId="2756479403" sldId="310"/>
            <ac:spMk id="631" creationId="{00000000-0000-0000-0000-00000000000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4:27.339" v="1515" actId="478"/>
          <ac:spMkLst>
            <pc:docMk/>
            <pc:sldMk cId="2756479403" sldId="310"/>
            <ac:spMk id="632" creationId="{00000000-0000-0000-0000-00000000000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8:53:51.861" v="1501" actId="478"/>
          <ac:spMkLst>
            <pc:docMk/>
            <pc:sldMk cId="2756479403" sldId="310"/>
            <ac:spMk id="634" creationId="{00000000-0000-0000-0000-000000000000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8:53:51.861" v="1501" actId="478"/>
          <ac:spMkLst>
            <pc:docMk/>
            <pc:sldMk cId="2756479403" sldId="310"/>
            <ac:spMk id="6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5T16:33:46.721" v="16" actId="20577"/>
          <ac:spMkLst>
            <pc:docMk/>
            <pc:sldMk cId="2756479403" sldId="310"/>
            <ac:spMk id="643" creationId="{00000000-0000-0000-0000-000000000000}"/>
          </ac:spMkLst>
        </pc:spChg>
        <pc:gr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grpSpMkLst>
            <pc:docMk/>
            <pc:sldMk cId="2756479403" sldId="310"/>
            <ac:grpSpMk id="19" creationId="{0B7AD2FB-808A-39F5-15DC-FF07030EB0C2}"/>
          </ac:grpSpMkLst>
        </pc:grpChg>
        <pc:grpChg chg="add del mod">
          <ac:chgData name="Camilla Elisabetta Ranghetti - camilla.ranghetti@studio.unibo.it" userId="cd4e2a64-e5bb-4654-9084-295df95a1ab1" providerId="ADAL" clId="{B304124A-57A9-8A4D-927D-97D0426D3449}" dt="2022-12-06T19:09:52.527" v="1543" actId="478"/>
          <ac:grpSpMkLst>
            <pc:docMk/>
            <pc:sldMk cId="2756479403" sldId="310"/>
            <ac:grpSpMk id="22" creationId="{5A0A074E-F95E-C74F-DA09-74C96902FE12}"/>
          </ac:grpSpMkLst>
        </pc:grpChg>
        <pc:grpChg chg="add del mod">
          <ac:chgData name="Camilla Elisabetta Ranghetti - camilla.ranghetti@studio.unibo.it" userId="cd4e2a64-e5bb-4654-9084-295df95a1ab1" providerId="ADAL" clId="{B304124A-57A9-8A4D-927D-97D0426D3449}" dt="2022-12-06T19:09:33.777" v="1536" actId="478"/>
          <ac:grpSpMkLst>
            <pc:docMk/>
            <pc:sldMk cId="2756479403" sldId="310"/>
            <ac:grpSpMk id="32" creationId="{30E51D11-A3B5-0F5F-53D7-481D1FC8B165}"/>
          </ac:grpSpMkLst>
        </pc:grpChg>
        <pc:grpChg chg="add del mod">
          <ac:chgData name="Camilla Elisabetta Ranghetti - camilla.ranghetti@studio.unibo.it" userId="cd4e2a64-e5bb-4654-9084-295df95a1ab1" providerId="ADAL" clId="{B304124A-57A9-8A4D-927D-97D0426D3449}" dt="2022-12-06T19:09:44.157" v="1539" actId="478"/>
          <ac:grpSpMkLst>
            <pc:docMk/>
            <pc:sldMk cId="2756479403" sldId="310"/>
            <ac:grpSpMk id="35" creationId="{FA789B23-878E-75BE-6D46-6029E20B62E3}"/>
          </ac:grpSpMkLst>
        </pc:grpChg>
        <pc:grpChg chg="add mod">
          <ac:chgData name="Camilla Elisabetta Ranghetti - camilla.ranghetti@studio.unibo.it" userId="cd4e2a64-e5bb-4654-9084-295df95a1ab1" providerId="ADAL" clId="{B304124A-57A9-8A4D-927D-97D0426D3449}" dt="2022-12-06T19:07:10.297" v="1526" actId="1076"/>
          <ac:grpSpMkLst>
            <pc:docMk/>
            <pc:sldMk cId="2756479403" sldId="310"/>
            <ac:grpSpMk id="38" creationId="{2EF07C65-D3FD-5BCD-8DEE-06E47D48F570}"/>
          </ac:grpSpMkLst>
        </pc:grpChg>
        <pc:grpChg chg="add del mod">
          <ac:chgData name="Camilla Elisabetta Ranghetti - camilla.ranghetti@studio.unibo.it" userId="cd4e2a64-e5bb-4654-9084-295df95a1ab1" providerId="ADAL" clId="{B304124A-57A9-8A4D-927D-97D0426D3449}" dt="2022-12-06T19:09:48.230" v="1541" actId="478"/>
          <ac:grpSpMkLst>
            <pc:docMk/>
            <pc:sldMk cId="2756479403" sldId="310"/>
            <ac:grpSpMk id="41" creationId="{20CF0B67-429D-1A33-C58F-050A3356E971}"/>
          </ac:grpSpMkLst>
        </pc:gr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14:09.976" v="408" actId="1076"/>
        <pc:sldMkLst>
          <pc:docMk/>
          <pc:sldMk cId="148639304" sldId="312"/>
        </pc:sldMkLst>
        <pc:spChg chg="del mod">
          <ac:chgData name="Camilla Elisabetta Ranghetti - camilla.ranghetti@studio.unibo.it" userId="cd4e2a64-e5bb-4654-9084-295df95a1ab1" providerId="ADAL" clId="{B304124A-57A9-8A4D-927D-97D0426D3449}" dt="2022-12-06T13:13:00.187" v="389" actId="478"/>
          <ac:spMkLst>
            <pc:docMk/>
            <pc:sldMk cId="148639304" sldId="312"/>
            <ac:spMk id="5" creationId="{5E1C3AD2-0982-EFA2-74FC-26998239B043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3:11:39.512" v="334" actId="478"/>
          <ac:spMkLst>
            <pc:docMk/>
            <pc:sldMk cId="148639304" sldId="312"/>
            <ac:spMk id="6" creationId="{E787F5A2-B154-742F-F642-6C599E5271A2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1:54.671" v="336" actId="478"/>
          <ac:spMkLst>
            <pc:docMk/>
            <pc:sldMk cId="148639304" sldId="312"/>
            <ac:spMk id="7" creationId="{EF5845A4-CDD7-4CED-13E0-15D5643EA4A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2:49.680" v="385" actId="20577"/>
          <ac:spMkLst>
            <pc:docMk/>
            <pc:sldMk cId="148639304" sldId="312"/>
            <ac:spMk id="8" creationId="{177F6987-62B3-74E6-AD5A-8FCA71DFF6AF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2:57.841" v="388" actId="478"/>
          <ac:spMkLst>
            <pc:docMk/>
            <pc:sldMk cId="148639304" sldId="312"/>
            <ac:spMk id="10" creationId="{AE459369-05F0-0ED2-8BF0-99F90001C9F9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3:28.343" v="393" actId="478"/>
          <ac:spMkLst>
            <pc:docMk/>
            <pc:sldMk cId="148639304" sldId="312"/>
            <ac:spMk id="11" creationId="{27EE46ED-E6AE-204B-92D8-E02264C7E2E7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3:43.563" v="399"/>
          <ac:spMkLst>
            <pc:docMk/>
            <pc:sldMk cId="148639304" sldId="312"/>
            <ac:spMk id="12" creationId="{95D6F5B4-8D9D-A508-04B1-A26A71E24589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3:46.202" v="403"/>
          <ac:spMkLst>
            <pc:docMk/>
            <pc:sldMk cId="148639304" sldId="312"/>
            <ac:spMk id="13" creationId="{E0177E19-C806-5D69-A439-214CDEECD37D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3:44.368" v="401"/>
          <ac:spMkLst>
            <pc:docMk/>
            <pc:sldMk cId="148639304" sldId="312"/>
            <ac:spMk id="14" creationId="{7822DE92-BA7F-D280-7D1E-DA4F053B7A5B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3:59.125" v="406" actId="1076"/>
          <ac:spMkLst>
            <pc:docMk/>
            <pc:sldMk cId="148639304" sldId="312"/>
            <ac:spMk id="15" creationId="{69C6154B-93C5-8835-2615-3CF59E41F90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4:09.976" v="408" actId="1076"/>
          <ac:spMkLst>
            <pc:docMk/>
            <pc:sldMk cId="148639304" sldId="312"/>
            <ac:spMk id="16" creationId="{93875F46-86D5-B5D7-369E-D9D66568F91E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3:12:53.112" v="386" actId="478"/>
          <ac:spMkLst>
            <pc:docMk/>
            <pc:sldMk cId="148639304" sldId="312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3:17.029" v="390" actId="207"/>
          <ac:spMkLst>
            <pc:docMk/>
            <pc:sldMk cId="148639304" sldId="312"/>
            <ac:spMk id="236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3:35.659" v="395" actId="14100"/>
          <ac:spMkLst>
            <pc:docMk/>
            <pc:sldMk cId="148639304" sldId="312"/>
            <ac:spMk id="237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3:20.963" v="391" actId="207"/>
          <ac:spMkLst>
            <pc:docMk/>
            <pc:sldMk cId="148639304" sldId="312"/>
            <ac:spMk id="238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15:26.307" v="443"/>
        <pc:sldMkLst>
          <pc:docMk/>
          <pc:sldMk cId="2214638808" sldId="313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3:14:32.542" v="411" actId="478"/>
          <ac:spMkLst>
            <pc:docMk/>
            <pc:sldMk cId="2214638808" sldId="313"/>
            <ac:spMk id="2" creationId="{4BDA69AA-5D75-8925-9D9E-7E5BDC1C8934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14:46.249" v="414" actId="478"/>
          <ac:spMkLst>
            <pc:docMk/>
            <pc:sldMk cId="2214638808" sldId="313"/>
            <ac:spMk id="5" creationId="{5E1C3AD2-0982-EFA2-74FC-26998239B043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4:43.348" v="413" actId="478"/>
          <ac:spMkLst>
            <pc:docMk/>
            <pc:sldMk cId="2214638808" sldId="313"/>
            <ac:spMk id="7" creationId="{213B70CC-08D1-4A8A-6D1A-FD1F580F651F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4:59.169" v="439" actId="20577"/>
          <ac:spMkLst>
            <pc:docMk/>
            <pc:sldMk cId="2214638808" sldId="313"/>
            <ac:spMk id="8" creationId="{00668D2F-730A-C855-29E6-49F1A7B58FC7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5:18.972" v="442"/>
          <ac:spMkLst>
            <pc:docMk/>
            <pc:sldMk cId="2214638808" sldId="313"/>
            <ac:spMk id="9" creationId="{6F04A881-0CFE-1A02-8B20-63872ACDB03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5:26.307" v="443"/>
          <ac:spMkLst>
            <pc:docMk/>
            <pc:sldMk cId="2214638808" sldId="313"/>
            <ac:spMk id="10" creationId="{A5665ABB-0F38-0D48-F3C0-67B63C5392F8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14:35.304" v="412" actId="478"/>
          <ac:spMkLst>
            <pc:docMk/>
            <pc:sldMk cId="2214638808" sldId="313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5:03.578" v="440" actId="207"/>
          <ac:spMkLst>
            <pc:docMk/>
            <pc:sldMk cId="2214638808" sldId="313"/>
            <ac:spMk id="236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5:07.995" v="441" actId="207"/>
          <ac:spMkLst>
            <pc:docMk/>
            <pc:sldMk cId="2214638808" sldId="313"/>
            <ac:spMk id="238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16:23.279" v="471"/>
        <pc:sldMkLst>
          <pc:docMk/>
          <pc:sldMk cId="1954639080" sldId="314"/>
        </pc:sldMkLst>
        <pc:spChg chg="del">
          <ac:chgData name="Camilla Elisabetta Ranghetti - camilla.ranghetti@studio.unibo.it" userId="cd4e2a64-e5bb-4654-9084-295df95a1ab1" providerId="ADAL" clId="{B304124A-57A9-8A4D-927D-97D0426D3449}" dt="2022-12-06T13:15:39.566" v="446" actId="478"/>
          <ac:spMkLst>
            <pc:docMk/>
            <pc:sldMk cId="1954639080" sldId="314"/>
            <ac:spMk id="5" creationId="{5E1C3AD2-0982-EFA2-74FC-26998239B043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15:36.704" v="445" actId="478"/>
          <ac:spMkLst>
            <pc:docMk/>
            <pc:sldMk cId="1954639080" sldId="314"/>
            <ac:spMk id="6" creationId="{27631DEF-9FC7-F3CC-55A8-9F08AC326879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5:59.102" v="467" actId="20577"/>
          <ac:spMkLst>
            <pc:docMk/>
            <pc:sldMk cId="1954639080" sldId="314"/>
            <ac:spMk id="7" creationId="{10826215-4F42-58B2-F55A-32B14CA9C58C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6:13.739" v="470"/>
          <ac:spMkLst>
            <pc:docMk/>
            <pc:sldMk cId="1954639080" sldId="314"/>
            <ac:spMk id="8" creationId="{75388DDE-2C35-6378-ABAF-3B5470463BC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6:23.279" v="471"/>
          <ac:spMkLst>
            <pc:docMk/>
            <pc:sldMk cId="1954639080" sldId="314"/>
            <ac:spMk id="9" creationId="{70C6CBFB-3ABF-86F9-9AAF-82E2DD47EE84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15:34.388" v="444" actId="478"/>
          <ac:spMkLst>
            <pc:docMk/>
            <pc:sldMk cId="1954639080" sldId="314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6:03.210" v="468" actId="207"/>
          <ac:spMkLst>
            <pc:docMk/>
            <pc:sldMk cId="1954639080" sldId="314"/>
            <ac:spMk id="236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6:07.443" v="469" actId="207"/>
          <ac:spMkLst>
            <pc:docMk/>
            <pc:sldMk cId="1954639080" sldId="314"/>
            <ac:spMk id="238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30:22.655" v="619" actId="2085"/>
        <pc:sldMkLst>
          <pc:docMk/>
          <pc:sldMk cId="3561796229" sldId="316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3:16:34.203" v="473" actId="478"/>
          <ac:spMkLst>
            <pc:docMk/>
            <pc:sldMk cId="3561796229" sldId="316"/>
            <ac:spMk id="3" creationId="{41C59044-F259-8C40-49BE-E919F081180A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17:16.746" v="514" actId="20577"/>
          <ac:spMkLst>
            <pc:docMk/>
            <pc:sldMk cId="3561796229" sldId="316"/>
            <ac:spMk id="4" creationId="{69A4BABA-2C08-5F26-F5CC-495E41447DE2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16:35.779" v="474" actId="478"/>
          <ac:spMkLst>
            <pc:docMk/>
            <pc:sldMk cId="3561796229" sldId="316"/>
            <ac:spMk id="5" creationId="{5E1C3AD2-0982-EFA2-74FC-26998239B04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22:46.421" v="550"/>
          <ac:spMkLst>
            <pc:docMk/>
            <pc:sldMk cId="3561796229" sldId="316"/>
            <ac:spMk id="6" creationId="{E3C26120-2127-44C2-19AA-D86AB3307FF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22:53.115" v="551"/>
          <ac:spMkLst>
            <pc:docMk/>
            <pc:sldMk cId="3561796229" sldId="316"/>
            <ac:spMk id="7" creationId="{38C3D379-7A38-FC03-4116-527E1E0B49CD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17:34.570" v="516" actId="207"/>
          <ac:spMkLst>
            <pc:docMk/>
            <pc:sldMk cId="3561796229" sldId="316"/>
            <ac:spMk id="23" creationId="{B81D971B-6F2B-C01C-FFFE-8DB54EE486A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9:09.156" v="610" actId="2085"/>
          <ac:spMkLst>
            <pc:docMk/>
            <pc:sldMk cId="3561796229" sldId="316"/>
            <ac:spMk id="24" creationId="{48032411-6751-1347-9C41-A6644AFE89EB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8:31.276" v="605" actId="207"/>
          <ac:spMkLst>
            <pc:docMk/>
            <pc:sldMk cId="3561796229" sldId="316"/>
            <ac:spMk id="25" creationId="{557746C6-ECD4-DAB8-D47B-44C905BBD056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9:00.265" v="609" actId="207"/>
          <ac:spMkLst>
            <pc:docMk/>
            <pc:sldMk cId="3561796229" sldId="316"/>
            <ac:spMk id="31" creationId="{51E124FF-747A-81C8-656C-018F3D9B5D6B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0:13.730" v="617" actId="207"/>
          <ac:spMkLst>
            <pc:docMk/>
            <pc:sldMk cId="3561796229" sldId="316"/>
            <ac:spMk id="226" creationId="{E52EB8A5-7B22-0769-B31E-B50E622182F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0:05.132" v="616" actId="113"/>
          <ac:spMkLst>
            <pc:docMk/>
            <pc:sldMk cId="3561796229" sldId="316"/>
            <ac:spMk id="227" creationId="{BC5372AF-F67D-F2DB-37B2-FE416290D88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16:31.257" v="472" actId="478"/>
          <ac:spMkLst>
            <pc:docMk/>
            <pc:sldMk cId="3561796229" sldId="316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30:22.655" v="619" actId="2085"/>
          <ac:spMkLst>
            <pc:docMk/>
            <pc:sldMk cId="3561796229" sldId="316"/>
            <ac:spMk id="260" creationId="{3E62A741-3F40-9A12-A669-6664EC9DC48B}"/>
          </ac:spMkLst>
        </pc:spChg>
        <pc:cxnChg chg="mod">
          <ac:chgData name="Camilla Elisabetta Ranghetti - camilla.ranghetti@studio.unibo.it" userId="cd4e2a64-e5bb-4654-9084-295df95a1ab1" providerId="ADAL" clId="{B304124A-57A9-8A4D-927D-97D0426D3449}" dt="2022-12-06T13:22:35.851" v="549" actId="208"/>
          <ac:cxnSpMkLst>
            <pc:docMk/>
            <pc:sldMk cId="3561796229" sldId="316"/>
            <ac:cxnSpMk id="14" creationId="{D2AACBA2-AAED-277A-0C23-B4ACE5758F84}"/>
          </ac:cxnSpMkLst>
        </pc:cxnChg>
        <pc:cxnChg chg="mod">
          <ac:chgData name="Camilla Elisabetta Ranghetti - camilla.ranghetti@studio.unibo.it" userId="cd4e2a64-e5bb-4654-9084-295df95a1ab1" providerId="ADAL" clId="{B304124A-57A9-8A4D-927D-97D0426D3449}" dt="2022-12-06T13:22:29.451" v="548" actId="208"/>
          <ac:cxnSpMkLst>
            <pc:docMk/>
            <pc:sldMk cId="3561796229" sldId="316"/>
            <ac:cxnSpMk id="18" creationId="{13C9EE1C-2231-CFC3-FA06-D12EC9E745B2}"/>
          </ac:cxnSpMkLst>
        </pc:cxnChg>
        <pc:cxnChg chg="mod">
          <ac:chgData name="Camilla Elisabetta Ranghetti - camilla.ranghetti@studio.unibo.it" userId="cd4e2a64-e5bb-4654-9084-295df95a1ab1" providerId="ADAL" clId="{B304124A-57A9-8A4D-927D-97D0426D3449}" dt="2022-12-06T13:22:18.434" v="546" actId="208"/>
          <ac:cxnSpMkLst>
            <pc:docMk/>
            <pc:sldMk cId="3561796229" sldId="316"/>
            <ac:cxnSpMk id="20" creationId="{B25202AD-CFF6-3B8B-75D3-901A07C35854}"/>
          </ac:cxnSpMkLst>
        </pc:cxnChg>
        <pc:cxnChg chg="mod">
          <ac:chgData name="Camilla Elisabetta Ranghetti - camilla.ranghetti@studio.unibo.it" userId="cd4e2a64-e5bb-4654-9084-295df95a1ab1" providerId="ADAL" clId="{B304124A-57A9-8A4D-927D-97D0426D3449}" dt="2022-12-06T13:22:26.102" v="547" actId="208"/>
          <ac:cxnSpMkLst>
            <pc:docMk/>
            <pc:sldMk cId="3561796229" sldId="316"/>
            <ac:cxnSpMk id="21" creationId="{06CEB0E0-0004-505C-81E0-0C8328C005AA}"/>
          </ac:cxnSpMkLst>
        </pc:cxnChg>
        <pc:cxnChg chg="mod">
          <ac:chgData name="Camilla Elisabetta Ranghetti - camilla.ranghetti@studio.unibo.it" userId="cd4e2a64-e5bb-4654-9084-295df95a1ab1" providerId="ADAL" clId="{B304124A-57A9-8A4D-927D-97D0426D3449}" dt="2022-12-06T13:22:09.130" v="544" actId="208"/>
          <ac:cxnSpMkLst>
            <pc:docMk/>
            <pc:sldMk cId="3561796229" sldId="316"/>
            <ac:cxnSpMk id="22" creationId="{CF21522D-A047-AA00-65D8-4CF0C0C44206}"/>
          </ac:cxnSpMkLst>
        </pc:cxnChg>
        <pc:cxnChg chg="mod">
          <ac:chgData name="Camilla Elisabetta Ranghetti - camilla.ranghetti@studio.unibo.it" userId="cd4e2a64-e5bb-4654-9084-295df95a1ab1" providerId="ADAL" clId="{B304124A-57A9-8A4D-927D-97D0426D3449}" dt="2022-12-06T13:22:11.817" v="545" actId="208"/>
          <ac:cxnSpMkLst>
            <pc:docMk/>
            <pc:sldMk cId="3561796229" sldId="316"/>
            <ac:cxnSpMk id="229" creationId="{D5C33233-C89F-51DD-6CFB-770AFC69B3FF}"/>
          </ac:cxnSpMkLst>
        </pc:cxn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24:48.388" v="597" actId="207"/>
        <pc:sldMkLst>
          <pc:docMk/>
          <pc:sldMk cId="3672317078" sldId="318"/>
        </pc:sldMkLst>
        <pc:spChg chg="mod">
          <ac:chgData name="Camilla Elisabetta Ranghetti - camilla.ranghetti@studio.unibo.it" userId="cd4e2a64-e5bb-4654-9084-295df95a1ab1" providerId="ADAL" clId="{B304124A-57A9-8A4D-927D-97D0426D3449}" dt="2022-12-06T13:24:43.423" v="596" actId="207"/>
          <ac:spMkLst>
            <pc:docMk/>
            <pc:sldMk cId="3672317078" sldId="318"/>
            <ac:spMk id="3" creationId="{A36D886F-BE1C-596A-CC1E-77AD8B5FDD8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3:49.944" v="585" actId="207"/>
          <ac:spMkLst>
            <pc:docMk/>
            <pc:sldMk cId="3672317078" sldId="318"/>
            <ac:spMk id="5" creationId="{CCAA7826-0714-C516-CFA1-BF1DF2D2472B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06.296" v="587" actId="207"/>
          <ac:spMkLst>
            <pc:docMk/>
            <pc:sldMk cId="3672317078" sldId="318"/>
            <ac:spMk id="6" creationId="{16FB1957-B1F6-8A94-7A3D-6B5CF6A2CDE5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48.388" v="597" actId="207"/>
          <ac:spMkLst>
            <pc:docMk/>
            <pc:sldMk cId="3672317078" sldId="318"/>
            <ac:spMk id="8" creationId="{9A2BF84E-6E96-8A1B-289E-483A8DAAFDE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09.019" v="588" actId="207"/>
          <ac:spMkLst>
            <pc:docMk/>
            <pc:sldMk cId="3672317078" sldId="318"/>
            <ac:spMk id="10" creationId="{D907959D-06A3-C175-8D2E-8F15CE1AB25E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23:14.378" v="553" actId="478"/>
          <ac:spMkLst>
            <pc:docMk/>
            <pc:sldMk cId="3672317078" sldId="318"/>
            <ac:spMk id="12" creationId="{6C7C6957-16B7-673D-4004-60D86A3930D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23:42.885" v="584" actId="20577"/>
          <ac:spMkLst>
            <pc:docMk/>
            <pc:sldMk cId="3672317078" sldId="318"/>
            <ac:spMk id="13" creationId="{C835BB45-DF72-BA5E-ABE0-327EF7537FD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15.481" v="591" actId="207"/>
          <ac:spMkLst>
            <pc:docMk/>
            <pc:sldMk cId="3672317078" sldId="318"/>
            <ac:spMk id="27" creationId="{C1A7BE5F-D175-78BD-7529-6111CEBEBEAD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34.104" v="594" actId="207"/>
          <ac:spMkLst>
            <pc:docMk/>
            <pc:sldMk cId="3672317078" sldId="318"/>
            <ac:spMk id="29" creationId="{64F71B4F-D134-8EA0-0C91-6BC7FFB6BA7D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38.809" v="595" actId="207"/>
          <ac:spMkLst>
            <pc:docMk/>
            <pc:sldMk cId="3672317078" sldId="318"/>
            <ac:spMk id="31" creationId="{A53CAF58-630C-1408-7ED6-9D39FAFB3247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25.563" v="592" actId="207"/>
          <ac:spMkLst>
            <pc:docMk/>
            <pc:sldMk cId="3672317078" sldId="318"/>
            <ac:spMk id="608" creationId="{9FFE501B-2B22-E32A-C1A0-F7A0BC079DA8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3:54.165" v="586" actId="207"/>
          <ac:spMkLst>
            <pc:docMk/>
            <pc:sldMk cId="3672317078" sldId="318"/>
            <ac:spMk id="631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24:30.192" v="593" actId="207"/>
          <ac:spMkLst>
            <pc:docMk/>
            <pc:sldMk cId="3672317078" sldId="318"/>
            <ac:spMk id="635" creationId="{00000000-0000-0000-0000-00000000000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23:12.322" v="552" actId="478"/>
          <ac:spMkLst>
            <pc:docMk/>
            <pc:sldMk cId="3672317078" sldId="318"/>
            <ac:spMk id="643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2:58:00.472" v="29" actId="478"/>
        <pc:sldMkLst>
          <pc:docMk/>
          <pc:sldMk cId="1216526286" sldId="320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2:57:42.319" v="26"/>
          <ac:spMkLst>
            <pc:docMk/>
            <pc:sldMk cId="1216526286" sldId="320"/>
            <ac:spMk id="2" creationId="{893841BF-F824-C355-1FCB-E622566607E5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2.319" v="26"/>
          <ac:spMkLst>
            <pc:docMk/>
            <pc:sldMk cId="1216526286" sldId="320"/>
            <ac:spMk id="3" creationId="{D6D053B4-D3EE-36A1-D745-142E86D0AECB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4" creationId="{A84F08D7-1DDB-5332-DD14-96B4302D33F1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6" creationId="{7C96DB21-D9A1-7B89-3357-ACEF3379B7E5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7" creationId="{13446480-1244-B4B8-A40E-947B4753C912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8" creationId="{1D9785E2-B1A8-3659-D635-127C7612D681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9" creationId="{3F51D1B7-3E43-06BD-654F-0ECE8386B464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0" creationId="{AA44D105-70B0-B0F9-9228-944230C2FA88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1" creationId="{25D90D1F-B23B-C529-32CF-CCE134E131A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2" creationId="{CCE0B92F-B3A2-BF9D-043A-07723175BE7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3" creationId="{09ED1799-A088-FEDC-67A2-ADCD4699966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4" creationId="{A7A397FA-8127-1EFE-BE64-526D4592998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5" creationId="{0488CF45-C43B-A588-A152-B26C6733FBE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16" creationId="{32931995-E0FB-BD06-2E81-674745FB071D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2:58:00.472" v="29" actId="478"/>
          <ac:spMkLst>
            <pc:docMk/>
            <pc:sldMk cId="1216526286" sldId="320"/>
            <ac:spMk id="17" creationId="{2FB851B8-9662-841A-929D-461B5341E39E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235" creationId="{00000000-0000-0000-0000-000000000000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2:57:44.290" v="27"/>
          <ac:spMkLst>
            <pc:docMk/>
            <pc:sldMk cId="1216526286" sldId="320"/>
            <ac:spMk id="238" creationId="{00000000-0000-0000-0000-000000000000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2:57:42.319" v="26"/>
          <ac:spMkLst>
            <pc:docMk/>
            <pc:sldMk cId="1216526286" sldId="320"/>
            <ac:spMk id="239" creationId="{00000000-0000-0000-0000-000000000000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4:27:29.126" v="1311"/>
        <pc:sldMkLst>
          <pc:docMk/>
          <pc:sldMk cId="172492201" sldId="321"/>
        </pc:sldMkLst>
        <pc:spChg chg="add del mod">
          <ac:chgData name="Camilla Elisabetta Ranghetti - camilla.ranghetti@studio.unibo.it" userId="cd4e2a64-e5bb-4654-9084-295df95a1ab1" providerId="ADAL" clId="{B304124A-57A9-8A4D-927D-97D0426D3449}" dt="2022-12-06T13:32:49.787" v="674" actId="478"/>
          <ac:spMkLst>
            <pc:docMk/>
            <pc:sldMk cId="172492201" sldId="321"/>
            <ac:spMk id="4" creationId="{622E877C-9BFC-DEC3-B037-1B56C0308BC3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2:52.103" v="675" actId="478"/>
          <ac:spMkLst>
            <pc:docMk/>
            <pc:sldMk cId="172492201" sldId="321"/>
            <ac:spMk id="5" creationId="{5E1C3AD2-0982-EFA2-74FC-26998239B04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33:21.728" v="721" actId="20577"/>
          <ac:spMkLst>
            <pc:docMk/>
            <pc:sldMk cId="172492201" sldId="321"/>
            <ac:spMk id="6" creationId="{D476E9B1-9C05-14A8-AE5F-B11AACB24EBE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7:22.778" v="1310"/>
          <ac:spMkLst>
            <pc:docMk/>
            <pc:sldMk cId="172492201" sldId="321"/>
            <ac:spMk id="8" creationId="{C27A9515-4667-5843-826E-4086CA3DE4D9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7:29.126" v="1311"/>
          <ac:spMkLst>
            <pc:docMk/>
            <pc:sldMk cId="172492201" sldId="321"/>
            <ac:spMk id="9" creationId="{0375A887-79C9-A886-129B-D9650B50F767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2:47.280" v="673" actId="478"/>
          <ac:spMkLst>
            <pc:docMk/>
            <pc:sldMk cId="172492201" sldId="321"/>
            <ac:spMk id="235" creationId="{00000000-0000-0000-0000-000000000000}"/>
          </ac:spMkLst>
        </pc:spChg>
        <pc:graphicFrameChg chg="modGraphic">
          <ac:chgData name="Camilla Elisabetta Ranghetti - camilla.ranghetti@studio.unibo.it" userId="cd4e2a64-e5bb-4654-9084-295df95a1ab1" providerId="ADAL" clId="{B304124A-57A9-8A4D-927D-97D0426D3449}" dt="2022-12-06T13:34:20.088" v="733" actId="122"/>
          <ac:graphicFrameMkLst>
            <pc:docMk/>
            <pc:sldMk cId="172492201" sldId="321"/>
            <ac:graphicFrameMk id="3" creationId="{998DBE0E-EF45-78BE-7E70-BE5969CD5060}"/>
          </ac:graphicFrameMkLst>
        </pc:graphicFrame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40:34.386" v="825" actId="207"/>
        <pc:sldMkLst>
          <pc:docMk/>
          <pc:sldMk cId="2142075004" sldId="322"/>
        </pc:sldMkLst>
        <pc:spChg chg="add mod">
          <ac:chgData name="Camilla Elisabetta Ranghetti - camilla.ranghetti@studio.unibo.it" userId="cd4e2a64-e5bb-4654-9084-295df95a1ab1" providerId="ADAL" clId="{B304124A-57A9-8A4D-927D-97D0426D3449}" dt="2022-12-06T13:39:43.116" v="816" actId="207"/>
          <ac:spMkLst>
            <pc:docMk/>
            <pc:sldMk cId="2142075004" sldId="322"/>
            <ac:spMk id="4" creationId="{44CDB097-3A72-53C2-7A1B-77BA944620AC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39:53.580" v="818" actId="478"/>
          <ac:spMkLst>
            <pc:docMk/>
            <pc:sldMk cId="2142075004" sldId="322"/>
            <ac:spMk id="6" creationId="{7FAE2649-F204-5A41-CEB0-227E2F1F9BC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40:00.382" v="819"/>
          <ac:spMkLst>
            <pc:docMk/>
            <pc:sldMk cId="2142075004" sldId="322"/>
            <ac:spMk id="7" creationId="{012DDDCE-33B8-A77F-E0B8-AADE61A222C6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39:50.804" v="817" actId="478"/>
          <ac:spMkLst>
            <pc:docMk/>
            <pc:sldMk cId="2142075004" sldId="322"/>
            <ac:spMk id="251" creationId="{00000000-0000-0000-0000-000000000000}"/>
          </ac:spMkLst>
        </pc:spChg>
        <pc:graphicFrameChg chg="modGraphic">
          <ac:chgData name="Camilla Elisabetta Ranghetti - camilla.ranghetti@studio.unibo.it" userId="cd4e2a64-e5bb-4654-9084-295df95a1ab1" providerId="ADAL" clId="{B304124A-57A9-8A4D-927D-97D0426D3449}" dt="2022-12-06T13:40:34.386" v="825" actId="207"/>
          <ac:graphicFrameMkLst>
            <pc:docMk/>
            <pc:sldMk cId="2142075004" sldId="322"/>
            <ac:graphicFrameMk id="3" creationId="{158AD2F6-0E5D-729F-4343-C7E69C1BF871}"/>
          </ac:graphicFrameMkLst>
        </pc:graphicFrame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4:04:28.030" v="1071" actId="1076"/>
        <pc:sldMkLst>
          <pc:docMk/>
          <pc:sldMk cId="4189629949" sldId="324"/>
        </pc:sldMkLst>
        <pc:spChg chg="del">
          <ac:chgData name="Camilla Elisabetta Ranghetti - camilla.ranghetti@studio.unibo.it" userId="cd4e2a64-e5bb-4654-9084-295df95a1ab1" providerId="ADAL" clId="{B304124A-57A9-8A4D-927D-97D0426D3449}" dt="2022-12-06T13:40:53.493" v="826" actId="478"/>
          <ac:spMkLst>
            <pc:docMk/>
            <pc:sldMk cId="4189629949" sldId="324"/>
            <ac:spMk id="2" creationId="{51716380-1BA5-565A-600C-5B661233B496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04:28.030" v="1071" actId="1076"/>
          <ac:spMkLst>
            <pc:docMk/>
            <pc:sldMk cId="4189629949" sldId="324"/>
            <ac:spMk id="4" creationId="{9689A9C1-D951-9702-1585-D0A0742F34CB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40:55.195" v="827" actId="478"/>
          <ac:spMkLst>
            <pc:docMk/>
            <pc:sldMk cId="4189629949" sldId="324"/>
            <ac:spMk id="6" creationId="{0E1856E7-08BF-7C12-3C8E-10A20C633EEA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41:03.412" v="836" actId="20577"/>
          <ac:spMkLst>
            <pc:docMk/>
            <pc:sldMk cId="4189629949" sldId="324"/>
            <ac:spMk id="7" creationId="{EDB74EDC-4EF6-C0F1-7F50-4FE104724E9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41:34.050" v="838" actId="207"/>
          <ac:spMkLst>
            <pc:docMk/>
            <pc:sldMk cId="4189629949" sldId="324"/>
            <ac:spMk id="8" creationId="{D8F9E16E-9AB2-C4CA-30EF-2EE184A6AD88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04:25.373" v="1070" actId="1076"/>
          <ac:spMkLst>
            <pc:docMk/>
            <pc:sldMk cId="4189629949" sldId="324"/>
            <ac:spMk id="10" creationId="{088ADBCA-A679-7C5A-1DE6-F3A6701E3220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1:30.352" v="939" actId="478"/>
          <ac:spMkLst>
            <pc:docMk/>
            <pc:sldMk cId="4189629949" sldId="324"/>
            <ac:spMk id="11" creationId="{F362AA56-409C-9158-D75C-D5AFA759669D}"/>
          </ac:spMkLst>
        </pc:spChg>
        <pc:graphicFrameChg chg="mod">
          <ac:chgData name="Camilla Elisabetta Ranghetti - camilla.ranghetti@studio.unibo.it" userId="cd4e2a64-e5bb-4654-9084-295df95a1ab1" providerId="ADAL" clId="{B304124A-57A9-8A4D-927D-97D0426D3449}" dt="2022-12-06T13:49:54.575" v="913"/>
          <ac:graphicFrameMkLst>
            <pc:docMk/>
            <pc:sldMk cId="4189629949" sldId="324"/>
            <ac:graphicFrameMk id="3" creationId="{35FA07F6-1AD7-B9FC-2B08-662E7D484F9A}"/>
          </ac:graphicFrameMkLst>
        </pc:graphicFrame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3:56:57.137" v="997" actId="20577"/>
        <pc:sldMkLst>
          <pc:docMk/>
          <pc:sldMk cId="1591277315" sldId="325"/>
        </pc:sldMkLst>
        <pc:spChg chg="add mod">
          <ac:chgData name="Camilla Elisabetta Ranghetti - camilla.ranghetti@studio.unibo.it" userId="cd4e2a64-e5bb-4654-9084-295df95a1ab1" providerId="ADAL" clId="{B304124A-57A9-8A4D-927D-97D0426D3449}" dt="2022-12-06T13:55:44.851" v="983" actId="478"/>
          <ac:spMkLst>
            <pc:docMk/>
            <pc:sldMk cId="1591277315" sldId="325"/>
            <ac:spMk id="3" creationId="{253B1656-2B27-FF27-5C60-03E180C02261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3:55:51.274" v="985" actId="478"/>
          <ac:spMkLst>
            <pc:docMk/>
            <pc:sldMk cId="1591277315" sldId="325"/>
            <ac:spMk id="6" creationId="{B7D8C3AC-ED5D-C88E-3C0A-5257D59B7D03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56:57.137" v="997" actId="20577"/>
          <ac:spMkLst>
            <pc:docMk/>
            <pc:sldMk cId="1591277315" sldId="325"/>
            <ac:spMk id="7" creationId="{EDEAD989-5E96-E08C-BF9A-282884B0D25C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56:47.661" v="991"/>
          <ac:spMkLst>
            <pc:docMk/>
            <pc:sldMk cId="1591277315" sldId="325"/>
            <ac:spMk id="8" creationId="{760EA489-1716-8B74-07F7-C4BD5AA9A36D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5:44.851" v="983" actId="478"/>
          <ac:spMkLst>
            <pc:docMk/>
            <pc:sldMk cId="1591277315" sldId="325"/>
            <ac:spMk id="251" creationId="{00000000-0000-0000-0000-000000000000}"/>
          </ac:spMkLst>
        </pc:spChg>
        <pc:graphicFrameChg chg="modGraphic">
          <ac:chgData name="Camilla Elisabetta Ranghetti - camilla.ranghetti@studio.unibo.it" userId="cd4e2a64-e5bb-4654-9084-295df95a1ab1" providerId="ADAL" clId="{B304124A-57A9-8A4D-927D-97D0426D3449}" dt="2022-12-06T13:56:37.626" v="990" actId="207"/>
          <ac:graphicFrameMkLst>
            <pc:docMk/>
            <pc:sldMk cId="1591277315" sldId="325"/>
            <ac:graphicFrameMk id="4" creationId="{D832574B-A311-B8E6-7391-281664D6501F}"/>
          </ac:graphicFrameMkLst>
        </pc:graphicFrameChg>
      </pc:sldChg>
      <pc:sldChg chg="del">
        <pc:chgData name="Camilla Elisabetta Ranghetti - camilla.ranghetti@studio.unibo.it" userId="cd4e2a64-e5bb-4654-9084-295df95a1ab1" providerId="ADAL" clId="{B304124A-57A9-8A4D-927D-97D0426D3449}" dt="2022-12-06T14:30:14.996" v="1334" actId="2696"/>
        <pc:sldMkLst>
          <pc:docMk/>
          <pc:sldMk cId="4037672481" sldId="327"/>
        </pc:sldMkLst>
      </pc:sldChg>
      <pc:sldChg chg="modSp mod">
        <pc:chgData name="Camilla Elisabetta Ranghetti - camilla.ranghetti@studio.unibo.it" userId="cd4e2a64-e5bb-4654-9084-295df95a1ab1" providerId="ADAL" clId="{B304124A-57A9-8A4D-927D-97D0426D3449}" dt="2022-12-06T13:10:19.996" v="319" actId="207"/>
        <pc:sldMkLst>
          <pc:docMk/>
          <pc:sldMk cId="3282462949" sldId="328"/>
        </pc:sldMkLst>
        <pc:spChg chg="mod">
          <ac:chgData name="Camilla Elisabetta Ranghetti - camilla.ranghetti@studio.unibo.it" userId="cd4e2a64-e5bb-4654-9084-295df95a1ab1" providerId="ADAL" clId="{B304124A-57A9-8A4D-927D-97D0426D3449}" dt="2022-12-06T13:10:19.996" v="319" actId="207"/>
          <ac:spMkLst>
            <pc:docMk/>
            <pc:sldMk cId="3282462949" sldId="328"/>
            <ac:spMk id="5" creationId="{571CE5D5-670E-3BF9-742D-F041797047D3}"/>
          </ac:spMkLst>
        </pc:spChg>
      </pc:sldChg>
      <pc:sldChg chg="addSp delSp modSp mod">
        <pc:chgData name="Camilla Elisabetta Ranghetti - camilla.ranghetti@studio.unibo.it" userId="cd4e2a64-e5bb-4654-9084-295df95a1ab1" providerId="ADAL" clId="{B304124A-57A9-8A4D-927D-97D0426D3449}" dt="2022-12-06T14:13:25.190" v="1179" actId="1076"/>
        <pc:sldMkLst>
          <pc:docMk/>
          <pc:sldMk cId="2841969208" sldId="329"/>
        </pc:sldMkLst>
        <pc:spChg chg="del">
          <ac:chgData name="Camilla Elisabetta Ranghetti - camilla.ranghetti@studio.unibo.it" userId="cd4e2a64-e5bb-4654-9084-295df95a1ab1" providerId="ADAL" clId="{B304124A-57A9-8A4D-927D-97D0426D3449}" dt="2022-12-06T13:59:09.988" v="1043" actId="478"/>
          <ac:spMkLst>
            <pc:docMk/>
            <pc:sldMk cId="2841969208" sldId="329"/>
            <ac:spMk id="2" creationId="{47B469FD-5722-347A-31FC-7D58C1A98F71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8:04.906" v="1001" actId="478"/>
          <ac:spMkLst>
            <pc:docMk/>
            <pc:sldMk cId="2841969208" sldId="329"/>
            <ac:spMk id="3" creationId="{C1841B81-69A4-2DA1-8EA0-D742027EA24D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9:17.982" v="1047" actId="478"/>
          <ac:spMkLst>
            <pc:docMk/>
            <pc:sldMk cId="2841969208" sldId="329"/>
            <ac:spMk id="4" creationId="{2656D501-E7AA-004C-AF78-C883D1CF23C2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9:06.762" v="1041" actId="478"/>
          <ac:spMkLst>
            <pc:docMk/>
            <pc:sldMk cId="2841969208" sldId="329"/>
            <ac:spMk id="5" creationId="{B74D656A-F5DB-2286-C4DA-F06E20AC31FC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9:14.427" v="1045" actId="478"/>
          <ac:spMkLst>
            <pc:docMk/>
            <pc:sldMk cId="2841969208" sldId="329"/>
            <ac:spMk id="6" creationId="{03E64C85-0D05-5BF1-FB8D-5E1A91CE04C9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3:59:03.917" v="1040" actId="478"/>
          <ac:spMkLst>
            <pc:docMk/>
            <pc:sldMk cId="2841969208" sldId="329"/>
            <ac:spMk id="7" creationId="{3F7EF3E2-63D4-B7DE-3D58-4E1C0EFBAE68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3:59:21.033" v="1049" actId="478"/>
          <ac:spMkLst>
            <pc:docMk/>
            <pc:sldMk cId="2841969208" sldId="329"/>
            <ac:spMk id="8" creationId="{EA9969AD-991A-3027-182F-680F4B201171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8:07.238" v="1002" actId="478"/>
          <ac:spMkLst>
            <pc:docMk/>
            <pc:sldMk cId="2841969208" sldId="329"/>
            <ac:spMk id="10" creationId="{44B28D0C-E87A-94A5-D1A9-A096281B7C76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58:21.902" v="1035" actId="20577"/>
          <ac:spMkLst>
            <pc:docMk/>
            <pc:sldMk cId="2841969208" sldId="329"/>
            <ac:spMk id="11" creationId="{724A858A-E40E-6A75-2C2A-442C571CD847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9:08.358" v="1042" actId="478"/>
          <ac:spMkLst>
            <pc:docMk/>
            <pc:sldMk cId="2841969208" sldId="329"/>
            <ac:spMk id="14" creationId="{41283395-7192-CE4B-18B2-FE0DD6313D3E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9:12.429" v="1044" actId="478"/>
          <ac:spMkLst>
            <pc:docMk/>
            <pc:sldMk cId="2841969208" sldId="329"/>
            <ac:spMk id="16" creationId="{CBD3D26F-9495-C4D1-79DA-8C574AA99A8C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9:16.288" v="1046" actId="478"/>
          <ac:spMkLst>
            <pc:docMk/>
            <pc:sldMk cId="2841969208" sldId="329"/>
            <ac:spMk id="18" creationId="{E45B385C-2C93-EB10-7315-41DE8D198585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3:59:19.636" v="1048" actId="478"/>
          <ac:spMkLst>
            <pc:docMk/>
            <pc:sldMk cId="2841969208" sldId="329"/>
            <ac:spMk id="20" creationId="{524EE4A9-C85A-C5AC-1C1B-1CA1089AC702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13:25.190" v="1179" actId="1076"/>
          <ac:spMkLst>
            <pc:docMk/>
            <pc:sldMk cId="2841969208" sldId="329"/>
            <ac:spMk id="22" creationId="{FDF3766D-2180-0B24-F394-644BBF8CEA2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07:14.335" v="1090" actId="1076"/>
          <ac:spMkLst>
            <pc:docMk/>
            <pc:sldMk cId="2841969208" sldId="329"/>
            <ac:spMk id="23" creationId="{FB6CD282-8B51-EC8A-5E04-F18E1F1C2646}"/>
          </ac:spMkLst>
        </pc:spChg>
        <pc:picChg chg="add mod">
          <ac:chgData name="Camilla Elisabetta Ranghetti - camilla.ranghetti@studio.unibo.it" userId="cd4e2a64-e5bb-4654-9084-295df95a1ab1" providerId="ADAL" clId="{B304124A-57A9-8A4D-927D-97D0426D3449}" dt="2022-12-06T13:58:50.425" v="1037"/>
          <ac:picMkLst>
            <pc:docMk/>
            <pc:sldMk cId="2841969208" sldId="329"/>
            <ac:picMk id="12" creationId="{0CD5711A-A87B-BB7C-0BAD-DB540F285315}"/>
          </ac:picMkLst>
        </pc:picChg>
        <pc:picChg chg="add mod">
          <ac:chgData name="Camilla Elisabetta Ranghetti - camilla.ranghetti@studio.unibo.it" userId="cd4e2a64-e5bb-4654-9084-295df95a1ab1" providerId="ADAL" clId="{B304124A-57A9-8A4D-927D-97D0426D3449}" dt="2022-12-06T13:59:42.411" v="1053" actId="1076"/>
          <ac:picMkLst>
            <pc:docMk/>
            <pc:sldMk cId="2841969208" sldId="329"/>
            <ac:picMk id="21" creationId="{083159F1-16DB-E7BD-AC2E-01F9FDB1395D}"/>
          </ac:picMkLst>
        </pc:picChg>
      </pc:sldChg>
      <pc:sldChg chg="del">
        <pc:chgData name="Camilla Elisabetta Ranghetti - camilla.ranghetti@studio.unibo.it" userId="cd4e2a64-e5bb-4654-9084-295df95a1ab1" providerId="ADAL" clId="{B304124A-57A9-8A4D-927D-97D0426D3449}" dt="2022-12-06T14:37:29.134" v="1425" actId="2696"/>
        <pc:sldMkLst>
          <pc:docMk/>
          <pc:sldMk cId="369054840" sldId="331"/>
        </pc:sldMkLst>
      </pc:sldChg>
      <pc:sldChg chg="addSp modSp new mod">
        <pc:chgData name="Camilla Elisabetta Ranghetti - camilla.ranghetti@studio.unibo.it" userId="cd4e2a64-e5bb-4654-9084-295df95a1ab1" providerId="ADAL" clId="{B304124A-57A9-8A4D-927D-97D0426D3449}" dt="2022-12-06T12:46:42.877" v="25" actId="14100"/>
        <pc:sldMkLst>
          <pc:docMk/>
          <pc:sldMk cId="2589071673" sldId="332"/>
        </pc:sldMkLst>
        <pc:grpChg chg="add mod">
          <ac:chgData name="Camilla Elisabetta Ranghetti - camilla.ranghetti@studio.unibo.it" userId="cd4e2a64-e5bb-4654-9084-295df95a1ab1" providerId="ADAL" clId="{B304124A-57A9-8A4D-927D-97D0426D3449}" dt="2022-12-06T12:46:42.877" v="25" actId="14100"/>
          <ac:grpSpMkLst>
            <pc:docMk/>
            <pc:sldMk cId="2589071673" sldId="332"/>
            <ac:grpSpMk id="5" creationId="{406AFC45-BC3A-9BEE-1919-7CB40D688F73}"/>
          </ac:grpSpMkLst>
        </pc:grpChg>
        <pc:picChg chg="mod">
          <ac:chgData name="Camilla Elisabetta Ranghetti - camilla.ranghetti@studio.unibo.it" userId="cd4e2a64-e5bb-4654-9084-295df95a1ab1" providerId="ADAL" clId="{B304124A-57A9-8A4D-927D-97D0426D3449}" dt="2022-12-06T12:44:41.119" v="20"/>
          <ac:picMkLst>
            <pc:docMk/>
            <pc:sldMk cId="2589071673" sldId="332"/>
            <ac:picMk id="6" creationId="{F5940560-56FB-1D74-16F7-E271106453C1}"/>
          </ac:picMkLst>
        </pc:picChg>
      </pc:sldChg>
      <pc:sldChg chg="addSp modSp mod">
        <pc:chgData name="Camilla Elisabetta Ranghetti - camilla.ranghetti@studio.unibo.it" userId="cd4e2a64-e5bb-4654-9084-295df95a1ab1" providerId="ADAL" clId="{B304124A-57A9-8A4D-927D-97D0426D3449}" dt="2022-12-06T18:51:12.276" v="1497" actId="2085"/>
        <pc:sldMkLst>
          <pc:docMk/>
          <pc:sldMk cId="2944639967" sldId="333"/>
        </pc:sldMkLst>
        <pc:spChg chg="add mod">
          <ac:chgData name="Camilla Elisabetta Ranghetti - camilla.ranghetti@studio.unibo.it" userId="cd4e2a64-e5bb-4654-9084-295df95a1ab1" providerId="ADAL" clId="{B304124A-57A9-8A4D-927D-97D0426D3449}" dt="2022-12-06T13:05:21.078" v="261" actId="20577"/>
          <ac:spMkLst>
            <pc:docMk/>
            <pc:sldMk cId="2944639967" sldId="333"/>
            <ac:spMk id="3" creationId="{31E3285C-C22B-9E2B-6C5D-E5CF498704CA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07:10.063" v="308" actId="14100"/>
          <ac:spMkLst>
            <pc:docMk/>
            <pc:sldMk cId="2944639967" sldId="333"/>
            <ac:spMk id="8" creationId="{BB7740DB-5C96-8AE3-787B-60600B70E405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06:17.783" v="307" actId="20577"/>
          <ac:spMkLst>
            <pc:docMk/>
            <pc:sldMk cId="2944639967" sldId="333"/>
            <ac:spMk id="32" creationId="{DED7D8A8-E469-35CE-11AA-CE4242103A3F}"/>
          </ac:spMkLst>
        </pc:spChg>
        <pc:picChg chg="mod">
          <ac:chgData name="Camilla Elisabetta Ranghetti - camilla.ranghetti@studio.unibo.it" userId="cd4e2a64-e5bb-4654-9084-295df95a1ab1" providerId="ADAL" clId="{B304124A-57A9-8A4D-927D-97D0426D3449}" dt="2022-12-06T18:51:12.276" v="1497" actId="2085"/>
          <ac:picMkLst>
            <pc:docMk/>
            <pc:sldMk cId="2944639967" sldId="333"/>
            <ac:picMk id="198" creationId="{920541C5-B3E8-753C-B130-CC0FB59085D9}"/>
          </ac:picMkLst>
        </pc:picChg>
      </pc:sldChg>
      <pc:sldChg chg="addSp modSp mod">
        <pc:chgData name="Camilla Elisabetta Ranghetti - camilla.ranghetti@studio.unibo.it" userId="cd4e2a64-e5bb-4654-9084-295df95a1ab1" providerId="ADAL" clId="{B304124A-57A9-8A4D-927D-97D0426D3449}" dt="2022-12-06T14:28:04.028" v="1318" actId="208"/>
        <pc:sldMkLst>
          <pc:docMk/>
          <pc:sldMk cId="917753006" sldId="344"/>
        </pc:sldMkLst>
        <pc:spChg chg="add mod">
          <ac:chgData name="Camilla Elisabetta Ranghetti - camilla.ranghetti@studio.unibo.it" userId="cd4e2a64-e5bb-4654-9084-295df95a1ab1" providerId="ADAL" clId="{B304124A-57A9-8A4D-927D-97D0426D3449}" dt="2022-12-06T14:27:01.678" v="1307" actId="1076"/>
          <ac:spMkLst>
            <pc:docMk/>
            <pc:sldMk cId="917753006" sldId="344"/>
            <ac:spMk id="2" creationId="{A98DC066-2BA3-481C-7C81-DE65C3A48D2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27:14.848" v="1309" actId="1076"/>
          <ac:spMkLst>
            <pc:docMk/>
            <pc:sldMk cId="917753006" sldId="344"/>
            <ac:spMk id="3" creationId="{C72EA782-E8F0-C5CE-56A1-329DE310AFAA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8:04.028" v="1318" actId="208"/>
          <ac:spMkLst>
            <pc:docMk/>
            <pc:sldMk cId="917753006" sldId="344"/>
            <ac:spMk id="19" creationId="{8145BACB-CC7F-CB82-2172-6A5A7F447E53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7:53.142" v="1316" actId="208"/>
          <ac:spMkLst>
            <pc:docMk/>
            <pc:sldMk cId="917753006" sldId="344"/>
            <ac:spMk id="231" creationId="{F72ECF9D-AD9A-1BD3-716C-EB322AD7C2C4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7:58.278" v="1317" actId="208"/>
          <ac:spMkLst>
            <pc:docMk/>
            <pc:sldMk cId="917753006" sldId="344"/>
            <ac:spMk id="232" creationId="{109657DD-823F-D8D3-8745-C8B70BE47EF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7:36.558" v="1312" actId="207"/>
          <ac:spMkLst>
            <pc:docMk/>
            <pc:sldMk cId="917753006" sldId="344"/>
            <ac:spMk id="235" creationId="{32719797-ED56-F83B-D919-E7D5B42125A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7:39.792" v="1313" actId="207"/>
          <ac:spMkLst>
            <pc:docMk/>
            <pc:sldMk cId="917753006" sldId="344"/>
            <ac:spMk id="243" creationId="{D02BC27D-6636-4DC7-036D-8BDC221879C1}"/>
          </ac:spMkLst>
        </pc:spChg>
      </pc:sldChg>
      <pc:sldChg chg="addSp modSp mod">
        <pc:chgData name="Camilla Elisabetta Ranghetti - camilla.ranghetti@studio.unibo.it" userId="cd4e2a64-e5bb-4654-9084-295df95a1ab1" providerId="ADAL" clId="{B304124A-57A9-8A4D-927D-97D0426D3449}" dt="2022-12-06T19:53:22.537" v="2477" actId="208"/>
        <pc:sldMkLst>
          <pc:docMk/>
          <pc:sldMk cId="1324640686" sldId="345"/>
        </pc:sldMkLst>
        <pc:spChg chg="add mod">
          <ac:chgData name="Camilla Elisabetta Ranghetti - camilla.ranghetti@studio.unibo.it" userId="cd4e2a64-e5bb-4654-9084-295df95a1ab1" providerId="ADAL" clId="{B304124A-57A9-8A4D-927D-97D0426D3449}" dt="2022-12-06T19:51:59.680" v="2459" actId="14100"/>
          <ac:spMkLst>
            <pc:docMk/>
            <pc:sldMk cId="1324640686" sldId="345"/>
            <ac:spMk id="5" creationId="{5490139D-8311-09F2-D453-5F5AC59A0EC0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52:06.800" v="2460" actId="14100"/>
          <ac:spMkLst>
            <pc:docMk/>
            <pc:sldMk cId="1324640686" sldId="345"/>
            <ac:spMk id="6" creationId="{D59CDE52-1242-E059-1670-872ED45F9185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51:27.029" v="2455" actId="20577"/>
          <ac:spMkLst>
            <pc:docMk/>
            <pc:sldMk cId="1324640686" sldId="345"/>
            <ac:spMk id="19" creationId="{8145BACB-CC7F-CB82-2172-6A5A7F447E53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9:12.827" v="1330" actId="208"/>
          <ac:spMkLst>
            <pc:docMk/>
            <pc:sldMk cId="1324640686" sldId="345"/>
            <ac:spMk id="231" creationId="{F72ECF9D-AD9A-1BD3-716C-EB322AD7C2C4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9:15.260" v="1331" actId="208"/>
          <ac:spMkLst>
            <pc:docMk/>
            <pc:sldMk cId="1324640686" sldId="345"/>
            <ac:spMk id="232" creationId="{109657DD-823F-D8D3-8745-C8B70BE47EF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53:04.835" v="2473" actId="1076"/>
          <ac:spMkLst>
            <pc:docMk/>
            <pc:sldMk cId="1324640686" sldId="345"/>
            <ac:spMk id="233" creationId="{C23A0E31-C53B-FF83-CA62-59DD179590AD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9:53:22.537" v="2477" actId="208"/>
          <ac:spMkLst>
            <pc:docMk/>
            <pc:sldMk cId="1324640686" sldId="345"/>
            <ac:spMk id="234" creationId="{3F13D383-40F2-DD9C-2E9C-70AFED3004E1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9:03.992" v="1328" actId="207"/>
          <ac:spMkLst>
            <pc:docMk/>
            <pc:sldMk cId="1324640686" sldId="345"/>
            <ac:spMk id="235" creationId="{32719797-ED56-F83B-D919-E7D5B42125AF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4:28:59.309" v="1327" actId="207"/>
          <ac:spMkLst>
            <pc:docMk/>
            <pc:sldMk cId="1324640686" sldId="345"/>
            <ac:spMk id="243" creationId="{D02BC27D-6636-4DC7-036D-8BDC221879C1}"/>
          </ac:spMkLst>
        </pc:spChg>
      </pc:sldChg>
      <pc:sldChg chg="addSp delSp modSp add del mod setBg">
        <pc:chgData name="Camilla Elisabetta Ranghetti - camilla.ranghetti@studio.unibo.it" userId="cd4e2a64-e5bb-4654-9084-295df95a1ab1" providerId="ADAL" clId="{B304124A-57A9-8A4D-927D-97D0426D3449}" dt="2022-12-06T14:04:45.532" v="1072" actId="2696"/>
        <pc:sldMkLst>
          <pc:docMk/>
          <pc:sldMk cId="1957309014" sldId="346"/>
        </pc:sldMkLst>
        <pc:spChg chg="del">
          <ac:chgData name="Camilla Elisabetta Ranghetti - camilla.ranghetti@studio.unibo.it" userId="cd4e2a64-e5bb-4654-9084-295df95a1ab1" providerId="ADAL" clId="{B304124A-57A9-8A4D-927D-97D0426D3449}" dt="2022-12-06T13:52:38.251" v="943" actId="478"/>
          <ac:spMkLst>
            <pc:docMk/>
            <pc:sldMk cId="1957309014" sldId="346"/>
            <ac:spMk id="2" creationId="{A74D0692-F961-65FE-7F14-95FB4ACA4F3C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57:05.741" v="1000" actId="20577"/>
          <ac:spMkLst>
            <pc:docMk/>
            <pc:sldMk cId="1957309014" sldId="346"/>
            <ac:spMk id="3" creationId="{65E5FE63-2977-1047-FB7C-06C23841DF30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3:55:11.605" v="982" actId="1076"/>
          <ac:spMkLst>
            <pc:docMk/>
            <pc:sldMk cId="1957309014" sldId="346"/>
            <ac:spMk id="5" creationId="{4638167C-D8D9-F4AB-386A-02AC8E66D678}"/>
          </ac:spMkLst>
        </pc:spChg>
        <pc:spChg chg="mod">
          <ac:chgData name="Camilla Elisabetta Ranghetti - camilla.ranghetti@studio.unibo.it" userId="cd4e2a64-e5bb-4654-9084-295df95a1ab1" providerId="ADAL" clId="{B304124A-57A9-8A4D-927D-97D0426D3449}" dt="2022-12-06T13:55:07.556" v="981" actId="1076"/>
          <ac:spMkLst>
            <pc:docMk/>
            <pc:sldMk cId="1957309014" sldId="346"/>
            <ac:spMk id="8" creationId="{BB7740DB-5C96-8AE3-787B-60600B70E405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3:53:23.261" v="951"/>
          <ac:spMkLst>
            <pc:docMk/>
            <pc:sldMk cId="1957309014" sldId="346"/>
            <ac:spMk id="10" creationId="{5DAB7F4D-08C5-D756-2388-486724021CFF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3:53:05.963" v="947" actId="478"/>
          <ac:spMkLst>
            <pc:docMk/>
            <pc:sldMk cId="1957309014" sldId="346"/>
            <ac:spMk id="215" creationId="{00000000-0000-0000-0000-000000000000}"/>
          </ac:spMkLst>
        </pc:spChg>
        <pc:graphicFrameChg chg="add mod">
          <ac:chgData name="Camilla Elisabetta Ranghetti - camilla.ranghetti@studio.unibo.it" userId="cd4e2a64-e5bb-4654-9084-295df95a1ab1" providerId="ADAL" clId="{B304124A-57A9-8A4D-927D-97D0426D3449}" dt="2022-12-06T13:52:58.941" v="946"/>
          <ac:graphicFrameMkLst>
            <pc:docMk/>
            <pc:sldMk cId="1957309014" sldId="346"/>
            <ac:graphicFrameMk id="4" creationId="{750DF097-E97E-70C2-75DE-C3A4FC627999}"/>
          </ac:graphicFrameMkLst>
        </pc:graphicFrameChg>
      </pc:sldChg>
      <pc:sldChg chg="addSp delSp modSp add mod">
        <pc:chgData name="Camilla Elisabetta Ranghetti - camilla.ranghetti@studio.unibo.it" userId="cd4e2a64-e5bb-4654-9084-295df95a1ab1" providerId="ADAL" clId="{B304124A-57A9-8A4D-927D-97D0426D3449}" dt="2022-12-06T19:37:52.535" v="2404" actId="122"/>
        <pc:sldMkLst>
          <pc:docMk/>
          <pc:sldMk cId="4075268056" sldId="346"/>
        </pc:sldMkLst>
        <pc:spChg chg="mod">
          <ac:chgData name="Camilla Elisabetta Ranghetti - camilla.ranghetti@studio.unibo.it" userId="cd4e2a64-e5bb-4654-9084-295df95a1ab1" providerId="ADAL" clId="{B304124A-57A9-8A4D-927D-97D0426D3449}" dt="2022-12-06T14:31:57.561" v="1382" actId="120"/>
          <ac:spMkLst>
            <pc:docMk/>
            <pc:sldMk cId="4075268056" sldId="346"/>
            <ac:spMk id="4" creationId="{69A4BABA-2C08-5F26-F5CC-495E41447DE2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9:31:17.600" v="1807"/>
          <ac:spMkLst>
            <pc:docMk/>
            <pc:sldMk cId="4075268056" sldId="346"/>
            <ac:spMk id="8" creationId="{0BC289C5-0D96-6636-5DED-B4D3B3DBE64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9:37:52.535" v="2404" actId="122"/>
          <ac:spMkLst>
            <pc:docMk/>
            <pc:sldMk cId="4075268056" sldId="346"/>
            <ac:spMk id="9" creationId="{EF0B4CBF-509C-7145-9993-C57B110369E4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4:37:25.823" v="1424" actId="22"/>
          <ac:spMkLst>
            <pc:docMk/>
            <pc:sldMk cId="4075268056" sldId="346"/>
            <ac:spMk id="10" creationId="{900B24D1-1BFF-2627-33C3-7FA1F69641B8}"/>
          </ac:spMkLst>
        </pc:spChg>
        <pc:spChg chg="add del">
          <ac:chgData name="Camilla Elisabetta Ranghetti - camilla.ranghetti@studio.unibo.it" userId="cd4e2a64-e5bb-4654-9084-295df95a1ab1" providerId="ADAL" clId="{B304124A-57A9-8A4D-927D-97D0426D3449}" dt="2022-12-06T14:37:37.585" v="1428" actId="22"/>
          <ac:spMkLst>
            <pc:docMk/>
            <pc:sldMk cId="4075268056" sldId="346"/>
            <ac:spMk id="12" creationId="{9786840A-A17D-14C8-EDFC-71B0D4F6BDA2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18.360" v="1342" actId="478"/>
          <ac:spMkLst>
            <pc:docMk/>
            <pc:sldMk cId="4075268056" sldId="346"/>
            <ac:spMk id="23" creationId="{B81D971B-6F2B-C01C-FFFE-8DB54EE486AF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10.461" v="1336" actId="478"/>
          <ac:spMkLst>
            <pc:docMk/>
            <pc:sldMk cId="4075268056" sldId="346"/>
            <ac:spMk id="24" creationId="{48032411-6751-1347-9C41-A6644AFE89EB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14.800" v="1338" actId="478"/>
          <ac:spMkLst>
            <pc:docMk/>
            <pc:sldMk cId="4075268056" sldId="346"/>
            <ac:spMk id="25" creationId="{557746C6-ECD4-DAB8-D47B-44C905BBD056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27.179" v="1349" actId="478"/>
          <ac:spMkLst>
            <pc:docMk/>
            <pc:sldMk cId="4075268056" sldId="346"/>
            <ac:spMk id="28" creationId="{B0EB04F8-E7E5-2987-0463-999281E79B37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17.619" v="1341" actId="478"/>
          <ac:spMkLst>
            <pc:docMk/>
            <pc:sldMk cId="4075268056" sldId="346"/>
            <ac:spMk id="30" creationId="{DE88436B-6854-65D2-D2B4-C766751AA9FB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13.781" v="1337" actId="478"/>
          <ac:spMkLst>
            <pc:docMk/>
            <pc:sldMk cId="4075268056" sldId="346"/>
            <ac:spMk id="31" creationId="{51E124FF-747A-81C8-656C-018F3D9B5D6B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4:31:30.264" v="1351" actId="478"/>
          <ac:spMkLst>
            <pc:docMk/>
            <pc:sldMk cId="4075268056" sldId="346"/>
            <ac:spMk id="226" creationId="{E52EB8A5-7B22-0769-B31E-B50E622182FF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25.302" v="1347" actId="478"/>
          <ac:spMkLst>
            <pc:docMk/>
            <pc:sldMk cId="4075268056" sldId="346"/>
            <ac:spMk id="227" creationId="{BC5372AF-F67D-F2DB-37B2-FE416290D880}"/>
          </ac:spMkLst>
        </pc:spChg>
        <pc:spChg chg="del mod">
          <ac:chgData name="Camilla Elisabetta Ranghetti - camilla.ranghetti@studio.unibo.it" userId="cd4e2a64-e5bb-4654-9084-295df95a1ab1" providerId="ADAL" clId="{B304124A-57A9-8A4D-927D-97D0426D3449}" dt="2022-12-06T14:31:23.571" v="1346" actId="478"/>
          <ac:spMkLst>
            <pc:docMk/>
            <pc:sldMk cId="4075268056" sldId="346"/>
            <ac:spMk id="260" creationId="{3E62A741-3F40-9A12-A669-6664EC9DC48B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1:32.703" v="1353" actId="478"/>
          <ac:spMkLst>
            <pc:docMk/>
            <pc:sldMk cId="4075268056" sldId="346"/>
            <ac:spMk id="262" creationId="{1573DA0C-A8B0-B9D0-E56B-4C08E54EC35A}"/>
          </ac:spMkLst>
        </pc:spChg>
        <pc:picChg chg="add mod">
          <ac:chgData name="Camilla Elisabetta Ranghetti - camilla.ranghetti@studio.unibo.it" userId="cd4e2a64-e5bb-4654-9084-295df95a1ab1" providerId="ADAL" clId="{B304124A-57A9-8A4D-927D-97D0426D3449}" dt="2022-12-06T14:33:37.076" v="1388" actId="1076"/>
          <ac:picMkLst>
            <pc:docMk/>
            <pc:sldMk cId="4075268056" sldId="346"/>
            <ac:picMk id="2" creationId="{17D69408-02D9-0C5C-9CE8-D2BB0E634AA0}"/>
          </ac:picMkLst>
        </pc:picChg>
        <pc:picChg chg="add mod">
          <ac:chgData name="Camilla Elisabetta Ranghetti - camilla.ranghetti@studio.unibo.it" userId="cd4e2a64-e5bb-4654-9084-295df95a1ab1" providerId="ADAL" clId="{B304124A-57A9-8A4D-927D-97D0426D3449}" dt="2022-12-06T14:36:57.187" v="1422" actId="1076"/>
          <ac:picMkLst>
            <pc:docMk/>
            <pc:sldMk cId="4075268056" sldId="346"/>
            <ac:picMk id="3" creationId="{5DA7CD2E-FF91-5596-7B97-3D9B3FB70C00}"/>
          </ac:picMkLst>
        </pc:picChg>
        <pc:picChg chg="add mod">
          <ac:chgData name="Camilla Elisabetta Ranghetti - camilla.ranghetti@studio.unibo.it" userId="cd4e2a64-e5bb-4654-9084-295df95a1ab1" providerId="ADAL" clId="{B304124A-57A9-8A4D-927D-97D0426D3449}" dt="2022-12-06T14:33:42.939" v="1390" actId="1076"/>
          <ac:picMkLst>
            <pc:docMk/>
            <pc:sldMk cId="4075268056" sldId="346"/>
            <ac:picMk id="5" creationId="{7EB5C8D4-5CB8-4795-FCF4-A5D4E1F98C53}"/>
          </ac:picMkLst>
        </pc:picChg>
        <pc:cxnChg chg="del">
          <ac:chgData name="Camilla Elisabetta Ranghetti - camilla.ranghetti@studio.unibo.it" userId="cd4e2a64-e5bb-4654-9084-295df95a1ab1" providerId="ADAL" clId="{B304124A-57A9-8A4D-927D-97D0426D3449}" dt="2022-12-06T14:31:31.332" v="1352" actId="478"/>
          <ac:cxnSpMkLst>
            <pc:docMk/>
            <pc:sldMk cId="4075268056" sldId="346"/>
            <ac:cxnSpMk id="14" creationId="{D2AACBA2-AAED-277A-0C23-B4ACE5758F84}"/>
          </ac:cxnSpMkLst>
        </pc:cxnChg>
        <pc:cxnChg chg="del">
          <ac:chgData name="Camilla Elisabetta Ranghetti - camilla.ranghetti@studio.unibo.it" userId="cd4e2a64-e5bb-4654-9084-295df95a1ab1" providerId="ADAL" clId="{B304124A-57A9-8A4D-927D-97D0426D3449}" dt="2022-12-06T14:31:26.436" v="1348" actId="478"/>
          <ac:cxnSpMkLst>
            <pc:docMk/>
            <pc:sldMk cId="4075268056" sldId="346"/>
            <ac:cxnSpMk id="18" creationId="{13C9EE1C-2231-CFC3-FA06-D12EC9E745B2}"/>
          </ac:cxnSpMkLst>
        </pc:cxnChg>
        <pc:cxnChg chg="del">
          <ac:chgData name="Camilla Elisabetta Ranghetti - camilla.ranghetti@studio.unibo.it" userId="cd4e2a64-e5bb-4654-9084-295df95a1ab1" providerId="ADAL" clId="{B304124A-57A9-8A4D-927D-97D0426D3449}" dt="2022-12-06T14:31:20.966" v="1344" actId="478"/>
          <ac:cxnSpMkLst>
            <pc:docMk/>
            <pc:sldMk cId="4075268056" sldId="346"/>
            <ac:cxnSpMk id="20" creationId="{B25202AD-CFF6-3B8B-75D3-901A07C35854}"/>
          </ac:cxnSpMkLst>
        </pc:cxnChg>
        <pc:cxnChg chg="del">
          <ac:chgData name="Camilla Elisabetta Ranghetti - camilla.ranghetti@studio.unibo.it" userId="cd4e2a64-e5bb-4654-9084-295df95a1ab1" providerId="ADAL" clId="{B304124A-57A9-8A4D-927D-97D0426D3449}" dt="2022-12-06T14:31:16.702" v="1340" actId="478"/>
          <ac:cxnSpMkLst>
            <pc:docMk/>
            <pc:sldMk cId="4075268056" sldId="346"/>
            <ac:cxnSpMk id="21" creationId="{06CEB0E0-0004-505C-81E0-0C8328C005AA}"/>
          </ac:cxnSpMkLst>
        </pc:cxnChg>
        <pc:cxnChg chg="del">
          <ac:chgData name="Camilla Elisabetta Ranghetti - camilla.ranghetti@studio.unibo.it" userId="cd4e2a64-e5bb-4654-9084-295df95a1ab1" providerId="ADAL" clId="{B304124A-57A9-8A4D-927D-97D0426D3449}" dt="2022-12-06T14:31:19.827" v="1343" actId="478"/>
          <ac:cxnSpMkLst>
            <pc:docMk/>
            <pc:sldMk cId="4075268056" sldId="346"/>
            <ac:cxnSpMk id="22" creationId="{CF21522D-A047-AA00-65D8-4CF0C0C44206}"/>
          </ac:cxnSpMkLst>
        </pc:cxnChg>
        <pc:cxnChg chg="del">
          <ac:chgData name="Camilla Elisabetta Ranghetti - camilla.ranghetti@studio.unibo.it" userId="cd4e2a64-e5bb-4654-9084-295df95a1ab1" providerId="ADAL" clId="{B304124A-57A9-8A4D-927D-97D0426D3449}" dt="2022-12-06T14:31:15.681" v="1339" actId="478"/>
          <ac:cxnSpMkLst>
            <pc:docMk/>
            <pc:sldMk cId="4075268056" sldId="346"/>
            <ac:cxnSpMk id="229" creationId="{D5C33233-C89F-51DD-6CFB-770AFC69B3FF}"/>
          </ac:cxnSpMkLst>
        </pc:cxnChg>
      </pc:sldChg>
      <pc:sldChg chg="addSp delSp modSp new mod">
        <pc:chgData name="Camilla Elisabetta Ranghetti - camilla.ranghetti@studio.unibo.it" userId="cd4e2a64-e5bb-4654-9084-295df95a1ab1" providerId="ADAL" clId="{B304124A-57A9-8A4D-927D-97D0426D3449}" dt="2022-12-06T14:43:45.191" v="1491" actId="108"/>
        <pc:sldMkLst>
          <pc:docMk/>
          <pc:sldMk cId="2482396340" sldId="347"/>
        </pc:sldMkLst>
        <pc:spChg chg="del">
          <ac:chgData name="Camilla Elisabetta Ranghetti - camilla.ranghetti@studio.unibo.it" userId="cd4e2a64-e5bb-4654-9084-295df95a1ab1" providerId="ADAL" clId="{B304124A-57A9-8A4D-927D-97D0426D3449}" dt="2022-12-06T14:37:43.074" v="1430" actId="478"/>
          <ac:spMkLst>
            <pc:docMk/>
            <pc:sldMk cId="2482396340" sldId="347"/>
            <ac:spMk id="2" creationId="{1C5E215D-B110-D418-3DB3-D6F36D116972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44.987" v="1431" actId="478"/>
          <ac:spMkLst>
            <pc:docMk/>
            <pc:sldMk cId="2482396340" sldId="347"/>
            <ac:spMk id="3" creationId="{F83C84AF-D3D0-68B2-D9EA-2ED028B9C655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46.468" v="1432" actId="478"/>
          <ac:spMkLst>
            <pc:docMk/>
            <pc:sldMk cId="2482396340" sldId="347"/>
            <ac:spMk id="4" creationId="{43343241-0279-6D53-58CA-801D09F83871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49.157" v="1434" actId="478"/>
          <ac:spMkLst>
            <pc:docMk/>
            <pc:sldMk cId="2482396340" sldId="347"/>
            <ac:spMk id="5" creationId="{D4553E35-A8D3-F725-7FB4-96DB900AE18B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47.981" v="1433" actId="478"/>
          <ac:spMkLst>
            <pc:docMk/>
            <pc:sldMk cId="2482396340" sldId="347"/>
            <ac:spMk id="6" creationId="{7AAE2745-1B8D-E683-3B63-B5F0B18C9356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51.012" v="1435" actId="478"/>
          <ac:spMkLst>
            <pc:docMk/>
            <pc:sldMk cId="2482396340" sldId="347"/>
            <ac:spMk id="7" creationId="{90064E3E-322B-FECD-804D-D43C42AD91CB}"/>
          </ac:spMkLst>
        </pc:spChg>
        <pc:spChg chg="del">
          <ac:chgData name="Camilla Elisabetta Ranghetti - camilla.ranghetti@studio.unibo.it" userId="cd4e2a64-e5bb-4654-9084-295df95a1ab1" providerId="ADAL" clId="{B304124A-57A9-8A4D-927D-97D0426D3449}" dt="2022-12-06T14:37:52.416" v="1436" actId="478"/>
          <ac:spMkLst>
            <pc:docMk/>
            <pc:sldMk cId="2482396340" sldId="347"/>
            <ac:spMk id="8" creationId="{E9036E6C-751B-A8D3-0B5A-0F0692B094CA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38:02.282" v="1438" actId="1076"/>
          <ac:spMkLst>
            <pc:docMk/>
            <pc:sldMk cId="2482396340" sldId="347"/>
            <ac:spMk id="9" creationId="{0C96817A-3904-6047-A056-60D20DD233AD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38:11.099" v="1440" actId="1076"/>
          <ac:spMkLst>
            <pc:docMk/>
            <pc:sldMk cId="2482396340" sldId="347"/>
            <ac:spMk id="10" creationId="{0F031046-922A-FA9F-AD94-49102C53A131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38:25.241" v="1460" actId="20577"/>
          <ac:spMkLst>
            <pc:docMk/>
            <pc:sldMk cId="2482396340" sldId="347"/>
            <ac:spMk id="11" creationId="{58EAAE25-2F71-2BC1-605B-648AA62C425A}"/>
          </ac:spMkLst>
        </pc:spChg>
        <pc:spChg chg="add del mod">
          <ac:chgData name="Camilla Elisabetta Ranghetti - camilla.ranghetti@studio.unibo.it" userId="cd4e2a64-e5bb-4654-9084-295df95a1ab1" providerId="ADAL" clId="{B304124A-57A9-8A4D-927D-97D0426D3449}" dt="2022-12-06T14:39:03.007" v="1464"/>
          <ac:spMkLst>
            <pc:docMk/>
            <pc:sldMk cId="2482396340" sldId="347"/>
            <ac:spMk id="12" creationId="{0B2773BF-C87F-729E-E5E3-98DB3ED0F83B}"/>
          </ac:spMkLst>
        </pc:spChg>
        <pc:spChg chg="add mod">
          <ac:chgData name="Camilla Elisabetta Ranghetti - camilla.ranghetti@studio.unibo.it" userId="cd4e2a64-e5bb-4654-9084-295df95a1ab1" providerId="ADAL" clId="{B304124A-57A9-8A4D-927D-97D0426D3449}" dt="2022-12-06T14:43:45.191" v="1491" actId="108"/>
          <ac:spMkLst>
            <pc:docMk/>
            <pc:sldMk cId="2482396340" sldId="347"/>
            <ac:spMk id="13" creationId="{6FD8C40B-D4A7-183C-D077-CC1D2ACE2E20}"/>
          </ac:spMkLst>
        </pc:spChg>
      </pc:sldChg>
      <pc:sldChg chg="add del">
        <pc:chgData name="Camilla Elisabetta Ranghetti - camilla.ranghetti@studio.unibo.it" userId="cd4e2a64-e5bb-4654-9084-295df95a1ab1" providerId="ADAL" clId="{B304124A-57A9-8A4D-927D-97D0426D3449}" dt="2022-12-06T14:07:24.694" v="1091" actId="2696"/>
        <pc:sldMkLst>
          <pc:docMk/>
          <pc:sldMk cId="3352169504" sldId="347"/>
        </pc:sldMkLst>
      </pc:sldChg>
      <pc:sldChg chg="add del">
        <pc:chgData name="Camilla Elisabetta Ranghetti - camilla.ranghetti@studio.unibo.it" userId="cd4e2a64-e5bb-4654-9084-295df95a1ab1" providerId="ADAL" clId="{B304124A-57A9-8A4D-927D-97D0426D3449}" dt="2022-12-06T13:59:27.657" v="1051"/>
        <pc:sldMkLst>
          <pc:docMk/>
          <pc:sldMk cId="2486547767" sldId="348"/>
        </pc:sldMkLst>
      </pc:sldChg>
      <pc:sldChg chg="modSp add del mod">
        <pc:chgData name="Camilla Elisabetta Ranghetti - camilla.ranghetti@studio.unibo.it" userId="cd4e2a64-e5bb-4654-9084-295df95a1ab1" providerId="ADAL" clId="{B304124A-57A9-8A4D-927D-97D0426D3449}" dt="2022-12-06T19:16:54.276" v="1790" actId="2696"/>
        <pc:sldMkLst>
          <pc:docMk/>
          <pc:sldMk cId="2565435965" sldId="349"/>
        </pc:sldMkLst>
        <pc:spChg chg="mod">
          <ac:chgData name="Camilla Elisabetta Ranghetti - camilla.ranghetti@studio.unibo.it" userId="cd4e2a64-e5bb-4654-9084-295df95a1ab1" providerId="ADAL" clId="{B304124A-57A9-8A4D-927D-97D0426D3449}" dt="2022-12-06T19:15:29.122" v="1771" actId="1076"/>
          <ac:spMkLst>
            <pc:docMk/>
            <pc:sldMk cId="2565435965" sldId="349"/>
            <ac:spMk id="30" creationId="{AC9AF8FD-EFA2-31DA-2AEB-F826E8A0285F}"/>
          </ac:spMkLst>
        </pc:spChg>
      </pc:sldChg>
      <pc:sldMasterChg chg="delSldLayout">
        <pc:chgData name="Camilla Elisabetta Ranghetti - camilla.ranghetti@studio.unibo.it" userId="cd4e2a64-e5bb-4654-9084-295df95a1ab1" providerId="ADAL" clId="{B304124A-57A9-8A4D-927D-97D0426D3449}" dt="2022-12-06T14:37:29.136" v="1426" actId="2696"/>
        <pc:sldMasterMkLst>
          <pc:docMk/>
          <pc:sldMasterMk cId="0" sldId="2147483675"/>
        </pc:sldMasterMkLst>
        <pc:sldLayoutChg chg="del">
          <pc:chgData name="Camilla Elisabetta Ranghetti - camilla.ranghetti@studio.unibo.it" userId="cd4e2a64-e5bb-4654-9084-295df95a1ab1" providerId="ADAL" clId="{B304124A-57A9-8A4D-927D-97D0426D3449}" dt="2022-12-06T13:34:39.069" v="735" actId="2696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Camilla Elisabetta Ranghetti - camilla.ranghetti@studio.unibo.it" userId="cd4e2a64-e5bb-4654-9084-295df95a1ab1" providerId="ADAL" clId="{B304124A-57A9-8A4D-927D-97D0426D3449}" dt="2022-12-06T14:37:29.136" v="1426" actId="2696"/>
          <pc:sldLayoutMkLst>
            <pc:docMk/>
            <pc:sldMasterMk cId="0" sldId="2147483675"/>
            <pc:sldLayoutMk cId="0" sldId="2147483658"/>
          </pc:sldLayoutMkLst>
        </pc:sldLayoutChg>
      </pc:sldMasterChg>
    </pc:docChg>
  </pc:docChgLst>
  <pc:docChgLst>
    <pc:chgData name="Lucía Benedito Orquín - lucia.beneditoorquin@studio.unibo.it" userId="0e6ecedc-fcd6-4257-91aa-1b6bafb206dd" providerId="ADAL" clId="{DC156658-113C-449A-A949-1F486B2F4276}"/>
    <pc:docChg chg="undo custSel addSld delSld modSld sldOrd">
      <pc:chgData name="Lucía Benedito Orquín - lucia.beneditoorquin@studio.unibo.it" userId="0e6ecedc-fcd6-4257-91aa-1b6bafb206dd" providerId="ADAL" clId="{DC156658-113C-449A-A949-1F486B2F4276}" dt="2022-12-06T19:59:55.019" v="7241" actId="948"/>
      <pc:docMkLst>
        <pc:docMk/>
      </pc:docMkLst>
      <pc:sldChg chg="addSp modSp mod 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56"/>
        </pc:sldMkLst>
        <pc:spChg chg="add mod">
          <ac:chgData name="Lucía Benedito Orquín - lucia.beneditoorquin@studio.unibo.it" userId="0e6ecedc-fcd6-4257-91aa-1b6bafb206dd" providerId="ADAL" clId="{DC156658-113C-449A-A949-1F486B2F4276}" dt="2022-12-03T07:01:44.044" v="1398" actId="1076"/>
          <ac:spMkLst>
            <pc:docMk/>
            <pc:sldMk cId="0" sldId="256"/>
            <ac:spMk id="2" creationId="{E08B8753-7B49-6236-E4DE-9932537D79D5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08:21:51.750" v="2379" actId="1076"/>
          <ac:spMkLst>
            <pc:docMk/>
            <pc:sldMk cId="0" sldId="256"/>
            <ac:spMk id="5" creationId="{9779866D-4315-5194-A83C-535B4848366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0:24:30.722" v="5271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07:07:41.011" v="1605" actId="114"/>
          <ac:spMkLst>
            <pc:docMk/>
            <pc:sldMk cId="0" sldId="256"/>
            <ac:spMk id="186" creationId="{00000000-0000-0000-0000-000000000000}"/>
          </ac:spMkLst>
        </pc:spChg>
        <pc:picChg chg="add mod ord">
          <ac:chgData name="Lucía Benedito Orquín - lucia.beneditoorquin@studio.unibo.it" userId="0e6ecedc-fcd6-4257-91aa-1b6bafb206dd" providerId="ADAL" clId="{DC156658-113C-449A-A949-1F486B2F4276}" dt="2022-12-03T08:23:24.661" v="2389" actId="1076"/>
          <ac:picMkLst>
            <pc:docMk/>
            <pc:sldMk cId="0" sldId="256"/>
            <ac:picMk id="4" creationId="{FBD4CF98-E098-B115-DEC8-F5DF9A1B3661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08:23:09.605" v="2385" actId="1076"/>
          <ac:picMkLst>
            <pc:docMk/>
            <pc:sldMk cId="0" sldId="256"/>
            <ac:picMk id="1026" creationId="{FD9D4127-1E4C-F8D4-2188-766B611DCEBB}"/>
          </ac:picMkLst>
        </pc:picChg>
      </pc:sldChg>
      <pc:sldChg chg="addSp delSp modSp del mod ord">
        <pc:chgData name="Lucía Benedito Orquín - lucia.beneditoorquin@studio.unibo.it" userId="0e6ecedc-fcd6-4257-91aa-1b6bafb206dd" providerId="ADAL" clId="{DC156658-113C-449A-A949-1F486B2F4276}" dt="2022-12-03T10:47:41.783" v="3400" actId="47"/>
        <pc:sldMkLst>
          <pc:docMk/>
          <pc:sldMk cId="0" sldId="258"/>
        </pc:sldMkLst>
        <pc:spChg chg="add del mod">
          <ac:chgData name="Lucía Benedito Orquín - lucia.beneditoorquin@studio.unibo.it" userId="0e6ecedc-fcd6-4257-91aa-1b6bafb206dd" providerId="ADAL" clId="{DC156658-113C-449A-A949-1F486B2F4276}" dt="2022-12-03T10:22:03.595" v="2550" actId="478"/>
          <ac:spMkLst>
            <pc:docMk/>
            <pc:sldMk cId="0" sldId="258"/>
            <ac:spMk id="3" creationId="{A604E140-70B5-2351-AE21-11EC880C5C5A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22:12.922" v="2553" actId="478"/>
          <ac:spMkLst>
            <pc:docMk/>
            <pc:sldMk cId="0" sldId="258"/>
            <ac:spMk id="5" creationId="{A1D99A98-961A-5863-9943-9F645B3A50B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08:02:28.433" v="2339" actId="403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3:50.462" v="2621" actId="1076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3:46.482" v="2620" actId="1076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3:58.049" v="2622" actId="1076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4:13.493" v="2624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4:04.107" v="2623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4:30.963" v="2627" actId="1076"/>
          <ac:spMkLst>
            <pc:docMk/>
            <pc:sldMk cId="0" sldId="258"/>
            <ac:spMk id="203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22:08.405" v="2552" actId="478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2:15.479" v="2554" actId="1076"/>
          <ac:spMkLst>
            <pc:docMk/>
            <pc:sldMk cId="0" sldId="258"/>
            <ac:spMk id="20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22:02.191" v="2549" actId="478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4:31.386" v="2628" actId="1076"/>
          <ac:spMkLst>
            <pc:docMk/>
            <pc:sldMk cId="0" sldId="258"/>
            <ac:spMk id="208" creationId="{00000000-0000-0000-0000-000000000000}"/>
          </ac:spMkLst>
        </pc:spChg>
      </pc:sldChg>
      <pc:sldChg chg="addSp delSp modSp del mod ord">
        <pc:chgData name="Lucía Benedito Orquín - lucia.beneditoorquin@studio.unibo.it" userId="0e6ecedc-fcd6-4257-91aa-1b6bafb206dd" providerId="ADAL" clId="{DC156658-113C-449A-A949-1F486B2F4276}" dt="2022-12-06T12:46:56.164" v="5384" actId="47"/>
        <pc:sldMkLst>
          <pc:docMk/>
          <pc:sldMk cId="0" sldId="259"/>
        </pc:sldMkLst>
        <pc:spChg chg="add mod">
          <ac:chgData name="Lucía Benedito Orquín - lucia.beneditoorquin@studio.unibo.it" userId="0e6ecedc-fcd6-4257-91aa-1b6bafb206dd" providerId="ADAL" clId="{DC156658-113C-449A-A949-1F486B2F4276}" dt="2022-11-24T09:32:10.792" v="836" actId="403"/>
          <ac:spMkLst>
            <pc:docMk/>
            <pc:sldMk cId="0" sldId="259"/>
            <ac:spMk id="2" creationId="{A74D0692-F961-65FE-7F14-95FB4ACA4F3C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1-24T09:37:02.143" v="944" actId="1076"/>
          <ac:spMkLst>
            <pc:docMk/>
            <pc:sldMk cId="0" sldId="259"/>
            <ac:spMk id="3" creationId="{1BCEF980-D67A-AB8D-FB98-136239092552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1-24T09:37:14.524" v="948" actId="1076"/>
          <ac:spMkLst>
            <pc:docMk/>
            <pc:sldMk cId="0" sldId="259"/>
            <ac:spMk id="4" creationId="{B79E0D83-E7EB-0BE0-9E10-BD487791441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1-24T12:36:20.805" v="1281" actId="14100"/>
          <ac:spMkLst>
            <pc:docMk/>
            <pc:sldMk cId="0" sldId="259"/>
            <ac:spMk id="5" creationId="{7A777824-4E86-A881-4DAE-8B573DF9F98F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2:46:52.973" v="5383" actId="478"/>
          <ac:spMkLst>
            <pc:docMk/>
            <pc:sldMk cId="0" sldId="259"/>
            <ac:spMk id="8" creationId="{BB7740DB-5C96-8AE3-787B-60600B70E40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33:21.679" v="868" actId="1076"/>
          <ac:spMkLst>
            <pc:docMk/>
            <pc:sldMk cId="0" sldId="259"/>
            <ac:spMk id="214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45:06.238" v="1248" actId="1076"/>
          <ac:spMkLst>
            <pc:docMk/>
            <pc:sldMk cId="0" sldId="259"/>
            <ac:spMk id="21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37:21.525" v="950" actId="1076"/>
          <ac:spMkLst>
            <pc:docMk/>
            <pc:sldMk cId="0" sldId="259"/>
            <ac:spMk id="21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37:29.698" v="951" actId="1076"/>
          <ac:spMkLst>
            <pc:docMk/>
            <pc:sldMk cId="0" sldId="259"/>
            <ac:spMk id="217" creationId="{00000000-0000-0000-0000-000000000000}"/>
          </ac:spMkLst>
        </pc:spChg>
      </pc:sldChg>
      <pc:sldChg chg="addSp delSp modSp mod">
        <pc:chgData name="Lucía Benedito Orquín - lucia.beneditoorquin@studio.unibo.it" userId="0e6ecedc-fcd6-4257-91aa-1b6bafb206dd" providerId="ADAL" clId="{DC156658-113C-449A-A949-1F486B2F4276}" dt="2022-12-06T14:31:20.680" v="6455" actId="1076"/>
        <pc:sldMkLst>
          <pc:docMk/>
          <pc:sldMk cId="0" sldId="261"/>
        </pc:sldMkLst>
        <pc:spChg chg="add del mod ord">
          <ac:chgData name="Lucía Benedito Orquín - lucia.beneditoorquin@studio.unibo.it" userId="0e6ecedc-fcd6-4257-91aa-1b6bafb206dd" providerId="ADAL" clId="{DC156658-113C-449A-A949-1F486B2F4276}" dt="2022-12-06T14:30:35.353" v="6446" actId="478"/>
          <ac:spMkLst>
            <pc:docMk/>
            <pc:sldMk cId="0" sldId="261"/>
            <ac:spMk id="2" creationId="{24AA54D8-8C98-61ED-57F4-93268446020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1:00.880" v="6451" actId="1076"/>
          <ac:spMkLst>
            <pc:docMk/>
            <pc:sldMk cId="0" sldId="261"/>
            <ac:spMk id="3" creationId="{7DFC841B-A686-012E-25CB-F121E2319FE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1:03.248" v="6452" actId="1076"/>
          <ac:spMkLst>
            <pc:docMk/>
            <pc:sldMk cId="0" sldId="261"/>
            <ac:spMk id="6" creationId="{31FC43D5-6416-0231-67F7-FC6651CC0BB6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0:52.510" v="6450" actId="1076"/>
          <ac:spMkLst>
            <pc:docMk/>
            <pc:sldMk cId="0" sldId="261"/>
            <ac:spMk id="7" creationId="{DAF3A6FD-A0D4-0567-ACE4-F70C191264F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29:24.391" v="6418" actId="1076"/>
          <ac:spMkLst>
            <pc:docMk/>
            <pc:sldMk cId="0" sldId="261"/>
            <ac:spMk id="10" creationId="{55F802B2-093B-6C79-A57F-FFA796EB1EC2}"/>
          </ac:spMkLst>
        </pc:spChg>
        <pc:spChg chg="mod ord">
          <ac:chgData name="Lucía Benedito Orquín - lucia.beneditoorquin@studio.unibo.it" userId="0e6ecedc-fcd6-4257-91aa-1b6bafb206dd" providerId="ADAL" clId="{DC156658-113C-449A-A949-1F486B2F4276}" dt="2022-12-06T14:30:46.841" v="6449" actId="166"/>
          <ac:spMkLst>
            <pc:docMk/>
            <pc:sldMk cId="0" sldId="261"/>
            <ac:spMk id="11" creationId="{2071BBB3-D7B2-4832-058E-8D80BB783696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4:30:09.490" v="6426" actId="478"/>
          <ac:spMkLst>
            <pc:docMk/>
            <pc:sldMk cId="0" sldId="261"/>
            <ac:spMk id="12" creationId="{14C99281-CBB5-CFD2-E54B-81FB63D86D9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28:01.979" v="6395" actId="403"/>
          <ac:spMkLst>
            <pc:docMk/>
            <pc:sldMk cId="0" sldId="261"/>
            <ac:spMk id="13" creationId="{D5CB4DD8-F5C4-8A13-70E7-C11CC6D214A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28:16.520" v="6399" actId="1076"/>
          <ac:spMkLst>
            <pc:docMk/>
            <pc:sldMk cId="0" sldId="261"/>
            <ac:spMk id="14" creationId="{8E6CADCB-D3E5-FFD8-AF59-9360C823FDB8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28:26.623" v="6401" actId="1076"/>
          <ac:spMkLst>
            <pc:docMk/>
            <pc:sldMk cId="0" sldId="261"/>
            <ac:spMk id="15" creationId="{3666D557-25E0-E822-0CDF-7C6261E360EE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28:20.403" v="6400" actId="1076"/>
          <ac:spMkLst>
            <pc:docMk/>
            <pc:sldMk cId="0" sldId="261"/>
            <ac:spMk id="16" creationId="{DB209FA2-0480-674C-810E-4AE7AE606ED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31:20.680" v="6455" actId="1076"/>
          <ac:spMkLst>
            <pc:docMk/>
            <pc:sldMk cId="0" sldId="261"/>
            <ac:spMk id="18" creationId="{9910BC14-7850-230C-B580-6C9144D70105}"/>
          </ac:spMkLst>
        </pc:spChg>
      </pc:sldChg>
      <pc:sldChg chg="addSp delSp modSp del mod ord">
        <pc:chgData name="Lucía Benedito Orquín - lucia.beneditoorquin@studio.unibo.it" userId="0e6ecedc-fcd6-4257-91aa-1b6bafb206dd" providerId="ADAL" clId="{DC156658-113C-449A-A949-1F486B2F4276}" dt="2022-12-06T13:48:11.891" v="6311" actId="47"/>
        <pc:sldMkLst>
          <pc:docMk/>
          <pc:sldMk cId="0" sldId="262"/>
        </pc:sldMkLst>
        <pc:spChg chg="add mod">
          <ac:chgData name="Lucía Benedito Orquín - lucia.beneditoorquin@studio.unibo.it" userId="0e6ecedc-fcd6-4257-91aa-1b6bafb206dd" providerId="ADAL" clId="{DC156658-113C-449A-A949-1F486B2F4276}" dt="2022-12-03T10:48:43.963" v="3437" actId="1076"/>
          <ac:spMkLst>
            <pc:docMk/>
            <pc:sldMk cId="0" sldId="262"/>
            <ac:spMk id="5" creationId="{5E1C3AD2-0982-EFA2-74FC-26998239B04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59:33.575" v="3683" actId="404"/>
          <ac:spMkLst>
            <pc:docMk/>
            <pc:sldMk cId="0" sldId="262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59:24.267" v="3680" actId="404"/>
          <ac:spMkLst>
            <pc:docMk/>
            <pc:sldMk cId="0" sldId="262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6:35.278" v="5067" actId="20577"/>
          <ac:spMkLst>
            <pc:docMk/>
            <pc:sldMk cId="0" sldId="262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59:27.108" v="3681" actId="404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7:32.237" v="5088" actId="20577"/>
          <ac:spMkLst>
            <pc:docMk/>
            <pc:sldMk cId="0" sldId="262"/>
            <ac:spMk id="239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7:55.433" v="5097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8:18.463" v="5111" actId="20577"/>
          <ac:spMkLst>
            <pc:docMk/>
            <pc:sldMk cId="0" sldId="262"/>
            <ac:spMk id="241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17:31.136" v="2405" actId="478"/>
          <ac:spMkLst>
            <pc:docMk/>
            <pc:sldMk cId="0" sldId="262"/>
            <ac:spMk id="242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16:24.340" v="2395" actId="478"/>
          <ac:spMkLst>
            <pc:docMk/>
            <pc:sldMk cId="0" sldId="262"/>
            <ac:spMk id="243" creationId="{00000000-0000-0000-0000-000000000000}"/>
          </ac:spMkLst>
        </pc:spChg>
        <pc:grpChg chg="del">
          <ac:chgData name="Lucía Benedito Orquín - lucia.beneditoorquin@studio.unibo.it" userId="0e6ecedc-fcd6-4257-91aa-1b6bafb206dd" providerId="ADAL" clId="{DC156658-113C-449A-A949-1F486B2F4276}" dt="2022-12-03T10:18:11.121" v="2414" actId="478"/>
          <ac:grpSpMkLst>
            <pc:docMk/>
            <pc:sldMk cId="0" sldId="262"/>
            <ac:grpSpMk id="244" creationId="{00000000-0000-0000-0000-000000000000}"/>
          </ac:grpSpMkLst>
        </pc:grpChg>
        <pc:picChg chg="add del mod">
          <ac:chgData name="Lucía Benedito Orquín - lucia.beneditoorquin@studio.unibo.it" userId="0e6ecedc-fcd6-4257-91aa-1b6bafb206dd" providerId="ADAL" clId="{DC156658-113C-449A-A949-1F486B2F4276}" dt="2022-12-06T13:32:19.613" v="6070" actId="478"/>
          <ac:picMkLst>
            <pc:docMk/>
            <pc:sldMk cId="0" sldId="262"/>
            <ac:picMk id="2" creationId="{2710DEE8-7FD6-4326-3C5E-E42762BA766B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3T16:36:03.347" v="5049" actId="478"/>
          <ac:picMkLst>
            <pc:docMk/>
            <pc:sldMk cId="0" sldId="262"/>
            <ac:picMk id="2" creationId="{72BCE1EE-0DE0-82EF-CC9E-D34F25DD2234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3T16:36:51.309" v="5068" actId="478"/>
          <ac:picMkLst>
            <pc:docMk/>
            <pc:sldMk cId="0" sldId="262"/>
            <ac:picMk id="3" creationId="{453FDDC7-FCEE-AE77-4F18-0B30D54DCD68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3T16:37:40.388" v="5089" actId="478"/>
          <ac:picMkLst>
            <pc:docMk/>
            <pc:sldMk cId="0" sldId="262"/>
            <ac:picMk id="4" creationId="{A268B72D-A5FB-2CCB-AC1D-D210F4CC7FBE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6:36:12.794" v="5052" actId="14100"/>
          <ac:picMkLst>
            <pc:docMk/>
            <pc:sldMk cId="0" sldId="262"/>
            <ac:picMk id="6" creationId="{2729B9C0-45CB-E127-75DB-D26D5DF87843}"/>
          </ac:picMkLst>
        </pc:picChg>
        <pc:picChg chg="add mod modCrop">
          <ac:chgData name="Lucía Benedito Orquín - lucia.beneditoorquin@studio.unibo.it" userId="0e6ecedc-fcd6-4257-91aa-1b6bafb206dd" providerId="ADAL" clId="{DC156658-113C-449A-A949-1F486B2F4276}" dt="2022-12-03T16:37:17.439" v="5078" actId="14100"/>
          <ac:picMkLst>
            <pc:docMk/>
            <pc:sldMk cId="0" sldId="262"/>
            <ac:picMk id="7" creationId="{BAC00031-566F-0617-AB03-9CBA7174B67F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6:37:51.349" v="5093" actId="1076"/>
          <ac:picMkLst>
            <pc:docMk/>
            <pc:sldMk cId="0" sldId="262"/>
            <ac:picMk id="8" creationId="{0CF63ED0-1D0E-0A03-F04F-062A1E3054ED}"/>
          </ac:picMkLst>
        </pc:picChg>
      </pc:sldChg>
      <pc:sldChg chg="del">
        <pc:chgData name="Lucía Benedito Orquín - lucia.beneditoorquin@studio.unibo.it" userId="0e6ecedc-fcd6-4257-91aa-1b6bafb206dd" providerId="ADAL" clId="{DC156658-113C-449A-A949-1F486B2F4276}" dt="2022-12-06T14:25:51.350" v="6391" actId="47"/>
        <pc:sldMkLst>
          <pc:docMk/>
          <pc:sldMk cId="0" sldId="264"/>
        </pc:sldMkLst>
      </pc:sldChg>
      <pc:sldChg chg="addSp delSp modSp mod ord">
        <pc:chgData name="Lucía Benedito Orquín - lucia.beneditoorquin@studio.unibo.it" userId="0e6ecedc-fcd6-4257-91aa-1b6bafb206dd" providerId="ADAL" clId="{DC156658-113C-449A-A949-1F486B2F4276}" dt="2022-12-06T13:26:07.740" v="6068" actId="207"/>
        <pc:sldMkLst>
          <pc:docMk/>
          <pc:sldMk cId="0" sldId="265"/>
        </pc:sldMkLst>
        <pc:spChg chg="add del mod">
          <ac:chgData name="Lucía Benedito Orquín - lucia.beneditoorquin@studio.unibo.it" userId="0e6ecedc-fcd6-4257-91aa-1b6bafb206dd" providerId="ADAL" clId="{DC156658-113C-449A-A949-1F486B2F4276}" dt="2022-12-06T13:26:02.370" v="6066" actId="207"/>
          <ac:spMkLst>
            <pc:docMk/>
            <pc:sldMk cId="0" sldId="265"/>
            <ac:spMk id="2" creationId="{7711C832-66D2-0B7A-5A01-F10EB59069B2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8:01.528" v="94" actId="478"/>
          <ac:spMkLst>
            <pc:docMk/>
            <pc:sldMk cId="0" sldId="265"/>
            <ac:spMk id="3" creationId="{52992BC6-EE01-646D-97B6-07EF254F06E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7:35.914" v="88" actId="478"/>
          <ac:spMkLst>
            <pc:docMk/>
            <pc:sldMk cId="0" sldId="265"/>
            <ac:spMk id="4" creationId="{F710879A-200C-7EBD-D805-51A6DD414985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7:29.920" v="87" actId="478"/>
          <ac:spMkLst>
            <pc:docMk/>
            <pc:sldMk cId="0" sldId="265"/>
            <ac:spMk id="5" creationId="{F78A3A35-1A7F-12E0-67DC-8F989511993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5:09.868" v="75"/>
          <ac:spMkLst>
            <pc:docMk/>
            <pc:sldMk cId="0" sldId="265"/>
            <ac:spMk id="6" creationId="{499D64EB-6EDA-7966-3514-6DD183F2D564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5:09.030" v="70"/>
          <ac:spMkLst>
            <pc:docMk/>
            <pc:sldMk cId="0" sldId="265"/>
            <ac:spMk id="7" creationId="{082BC696-B96F-E09C-1908-DD986671123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5:08.337" v="66"/>
          <ac:spMkLst>
            <pc:docMk/>
            <pc:sldMk cId="0" sldId="265"/>
            <ac:spMk id="8" creationId="{6662EE81-8018-CC9F-7552-40A2434A8749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7:17.222" v="84"/>
          <ac:spMkLst>
            <pc:docMk/>
            <pc:sldMk cId="0" sldId="265"/>
            <ac:spMk id="9" creationId="{109BAFF6-245D-4EEA-8F9D-22EBFA836BE2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07:27.382" v="86"/>
          <ac:spMkLst>
            <pc:docMk/>
            <pc:sldMk cId="0" sldId="265"/>
            <ac:spMk id="10" creationId="{9F34EE1B-5940-961F-B6E0-6DE5DAA68E2F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25:59.945" v="6065" actId="207"/>
          <ac:spMkLst>
            <pc:docMk/>
            <pc:sldMk cId="0" sldId="265"/>
            <ac:spMk id="11" creationId="{82B9B606-649F-EBAF-0EA9-54EDE096622A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25:57.391" v="6064" actId="207"/>
          <ac:spMkLst>
            <pc:docMk/>
            <pc:sldMk cId="0" sldId="265"/>
            <ac:spMk id="12" creationId="{27B7D4CD-9F87-3424-95C1-7B04FC970081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1-24T09:23:48.459" v="724" actId="478"/>
          <ac:spMkLst>
            <pc:docMk/>
            <pc:sldMk cId="0" sldId="265"/>
            <ac:spMk id="13" creationId="{BFC38CFE-2A9F-362C-EFA9-816B388446A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13:16.643" v="248" actId="115"/>
          <ac:spMkLst>
            <pc:docMk/>
            <pc:sldMk cId="0" sldId="265"/>
            <ac:spMk id="285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1-24T09:08:22.053" v="102" actId="478"/>
          <ac:spMkLst>
            <pc:docMk/>
            <pc:sldMk cId="0" sldId="265"/>
            <ac:spMk id="286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1-24T09:01:39.922" v="23" actId="478"/>
          <ac:spMkLst>
            <pc:docMk/>
            <pc:sldMk cId="0" sldId="265"/>
            <ac:spMk id="287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1-24T09:01:50.559" v="26" actId="478"/>
          <ac:spMkLst>
            <pc:docMk/>
            <pc:sldMk cId="0" sldId="265"/>
            <ac:spMk id="28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26:07.740" v="6068" actId="207"/>
          <ac:spMkLst>
            <pc:docMk/>
            <pc:sldMk cId="0" sldId="265"/>
            <ac:spMk id="289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26:05.160" v="6067" actId="207"/>
          <ac:spMkLst>
            <pc:docMk/>
            <pc:sldMk cId="0" sldId="265"/>
            <ac:spMk id="290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12:03.523" v="158" actId="1076"/>
          <ac:spMkLst>
            <pc:docMk/>
            <pc:sldMk cId="0" sldId="265"/>
            <ac:spMk id="291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12:23.729" v="185" actId="1076"/>
          <ac:spMkLst>
            <pc:docMk/>
            <pc:sldMk cId="0" sldId="265"/>
            <ac:spMk id="292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1-24T09:12:51.750" v="238" actId="1076"/>
          <ac:spMkLst>
            <pc:docMk/>
            <pc:sldMk cId="0" sldId="265"/>
            <ac:spMk id="293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0:43.018" v="4772" actId="20577"/>
          <ac:spMkLst>
            <pc:docMk/>
            <pc:sldMk cId="0" sldId="265"/>
            <ac:spMk id="294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1:10.387" v="4797" actId="20577"/>
          <ac:spMkLst>
            <pc:docMk/>
            <pc:sldMk cId="0" sldId="265"/>
            <ac:spMk id="29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0:25:09.604" v="5273" actId="20577"/>
          <ac:spMkLst>
            <pc:docMk/>
            <pc:sldMk cId="0" sldId="265"/>
            <ac:spMk id="296" creationId="{00000000-0000-0000-0000-000000000000}"/>
          </ac:spMkLst>
        </pc:spChg>
      </pc:sldChg>
      <pc:sldChg chg="modSp del mod ord">
        <pc:chgData name="Lucía Benedito Orquín - lucia.beneditoorquin@studio.unibo.it" userId="0e6ecedc-fcd6-4257-91aa-1b6bafb206dd" providerId="ADAL" clId="{DC156658-113C-449A-A949-1F486B2F4276}" dt="2022-12-03T12:00:29.292" v="4865" actId="47"/>
        <pc:sldMkLst>
          <pc:docMk/>
          <pc:sldMk cId="0" sldId="270"/>
        </pc:sldMkLst>
        <pc:spChg chg="mod">
          <ac:chgData name="Lucía Benedito Orquín - lucia.beneditoorquin@studio.unibo.it" userId="0e6ecedc-fcd6-4257-91aa-1b6bafb206dd" providerId="ADAL" clId="{DC156658-113C-449A-A949-1F486B2F4276}" dt="2022-12-03T11:59:21.710" v="4861" actId="1076"/>
          <ac:spMkLst>
            <pc:docMk/>
            <pc:sldMk cId="0" sldId="270"/>
            <ac:spMk id="389" creationId="{00000000-0000-0000-0000-000000000000}"/>
          </ac:spMkLst>
        </pc:spChg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76"/>
        </pc:sldMkLst>
      </pc:sldChg>
      <pc:sldChg chg="addSp delSp modSp mod ord">
        <pc:chgData name="Lucía Benedito Orquín - lucia.beneditoorquin@studio.unibo.it" userId="0e6ecedc-fcd6-4257-91aa-1b6bafb206dd" providerId="ADAL" clId="{DC156658-113C-449A-A949-1F486B2F4276}" dt="2022-12-06T19:43:49.813" v="7199" actId="1076"/>
        <pc:sldMkLst>
          <pc:docMk/>
          <pc:sldMk cId="0" sldId="288"/>
        </pc:sldMkLst>
        <pc:spChg chg="add mod">
          <ac:chgData name="Lucía Benedito Orquín - lucia.beneditoorquin@studio.unibo.it" userId="0e6ecedc-fcd6-4257-91aa-1b6bafb206dd" providerId="ADAL" clId="{DC156658-113C-449A-A949-1F486B2F4276}" dt="2022-12-03T07:28:21.128" v="2300" actId="208"/>
          <ac:spMkLst>
            <pc:docMk/>
            <pc:sldMk cId="0" sldId="288"/>
            <ac:spMk id="2" creationId="{8A8D8B29-AD86-8F7C-07B1-B004DF76107B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7:39.927" v="6461" actId="208"/>
          <ac:spMkLst>
            <pc:docMk/>
            <pc:sldMk cId="0" sldId="288"/>
            <ac:spMk id="4" creationId="{F7D6DADB-FAD9-A267-79CF-A5EBAC17929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7:59.012" v="6467" actId="1076"/>
          <ac:spMkLst>
            <pc:docMk/>
            <pc:sldMk cId="0" sldId="288"/>
            <ac:spMk id="5" creationId="{D225AD14-FEE4-C249-FA1C-6EAD57ADB47C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37:24.660" v="6458" actId="207"/>
          <ac:spMkLst>
            <pc:docMk/>
            <pc:sldMk cId="0" sldId="288"/>
            <ac:spMk id="648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3T07:27:37.305" v="2241" actId="478"/>
          <ac:spMkLst>
            <pc:docMk/>
            <pc:sldMk cId="0" sldId="288"/>
            <ac:spMk id="64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7:34.115" v="2239" actId="478"/>
          <ac:spMkLst>
            <pc:docMk/>
            <pc:sldMk cId="0" sldId="288"/>
            <ac:spMk id="65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7:25.865" v="2236" actId="478"/>
          <ac:spMkLst>
            <pc:docMk/>
            <pc:sldMk cId="0" sldId="288"/>
            <ac:spMk id="661" creationId="{00000000-0000-0000-0000-000000000000}"/>
          </ac:spMkLst>
        </pc:spChg>
        <pc:grpChg chg="del">
          <ac:chgData name="Lucía Benedito Orquín - lucia.beneditoorquin@studio.unibo.it" userId="0e6ecedc-fcd6-4257-91aa-1b6bafb206dd" providerId="ADAL" clId="{DC156658-113C-449A-A949-1F486B2F4276}" dt="2022-12-03T07:27:32.826" v="2238" actId="478"/>
          <ac:grpSpMkLst>
            <pc:docMk/>
            <pc:sldMk cId="0" sldId="288"/>
            <ac:grpSpMk id="651" creationId="{00000000-0000-0000-0000-000000000000}"/>
          </ac:grpSpMkLst>
        </pc:grpChg>
        <pc:grpChg chg="del">
          <ac:chgData name="Lucía Benedito Orquín - lucia.beneditoorquin@studio.unibo.it" userId="0e6ecedc-fcd6-4257-91aa-1b6bafb206dd" providerId="ADAL" clId="{DC156658-113C-449A-A949-1F486B2F4276}" dt="2022-12-03T07:27:31.497" v="2237" actId="478"/>
          <ac:grpSpMkLst>
            <pc:docMk/>
            <pc:sldMk cId="0" sldId="288"/>
            <ac:grpSpMk id="656" creationId="{00000000-0000-0000-0000-000000000000}"/>
          </ac:grpSpMkLst>
        </pc:grpChg>
        <pc:picChg chg="add mod">
          <ac:chgData name="Lucía Benedito Orquín - lucia.beneditoorquin@studio.unibo.it" userId="0e6ecedc-fcd6-4257-91aa-1b6bafb206dd" providerId="ADAL" clId="{DC156658-113C-449A-A949-1F486B2F4276}" dt="2022-12-06T14:39:31.011" v="6482" actId="1076"/>
          <ac:picMkLst>
            <pc:docMk/>
            <pc:sldMk cId="0" sldId="288"/>
            <ac:picMk id="3" creationId="{3057CEFB-901A-C15E-8C8E-F403A1F1412E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9:43:49.813" v="7199" actId="1076"/>
          <ac:picMkLst>
            <pc:docMk/>
            <pc:sldMk cId="0" sldId="288"/>
            <ac:picMk id="12" creationId="{4A146394-BE9D-76FA-770E-6F7B38C5CF30}"/>
          </ac:picMkLst>
        </pc:picChg>
      </pc:sldChg>
      <pc:sldChg chg="del">
        <pc:chgData name="Lucía Benedito Orquín - lucia.beneditoorquin@studio.unibo.it" userId="0e6ecedc-fcd6-4257-91aa-1b6bafb206dd" providerId="ADAL" clId="{DC156658-113C-449A-A949-1F486B2F4276}" dt="2022-12-03T07:27:19.454" v="2235" actId="47"/>
        <pc:sldMkLst>
          <pc:docMk/>
          <pc:sldMk cId="0" sldId="289"/>
        </pc:sldMkLst>
      </pc:sldChg>
      <pc:sldChg chg="modSp del mod">
        <pc:chgData name="Lucía Benedito Orquín - lucia.beneditoorquin@studio.unibo.it" userId="0e6ecedc-fcd6-4257-91aa-1b6bafb206dd" providerId="ADAL" clId="{DC156658-113C-449A-A949-1F486B2F4276}" dt="2022-12-03T07:27:14.100" v="2232" actId="47"/>
        <pc:sldMkLst>
          <pc:docMk/>
          <pc:sldMk cId="0" sldId="290"/>
        </pc:sldMkLst>
        <pc:spChg chg="mod">
          <ac:chgData name="Lucía Benedito Orquín - lucia.beneditoorquin@studio.unibo.it" userId="0e6ecedc-fcd6-4257-91aa-1b6bafb206dd" providerId="ADAL" clId="{DC156658-113C-449A-A949-1F486B2F4276}" dt="2022-12-03T07:25:48.884" v="2201" actId="1076"/>
          <ac:spMkLst>
            <pc:docMk/>
            <pc:sldMk cId="0" sldId="290"/>
            <ac:spMk id="673" creationId="{00000000-0000-0000-0000-000000000000}"/>
          </ac:spMkLst>
        </pc:spChg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91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92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93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94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295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1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2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3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4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5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6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7"/>
        </pc:sldMkLst>
      </pc:sldChg>
      <pc:sldChg chg="setBg">
        <pc:chgData name="Lucía Benedito Orquín - lucia.beneditoorquin@studio.unibo.it" userId="0e6ecedc-fcd6-4257-91aa-1b6bafb206dd" providerId="ADAL" clId="{DC156658-113C-449A-A949-1F486B2F4276}" dt="2022-12-06T12:47:12.569" v="5386"/>
        <pc:sldMkLst>
          <pc:docMk/>
          <pc:sldMk cId="0" sldId="308"/>
        </pc:sldMkLst>
      </pc:sldChg>
      <pc:sldChg chg="new del">
        <pc:chgData name="Lucía Benedito Orquín - lucia.beneditoorquin@studio.unibo.it" userId="0e6ecedc-fcd6-4257-91aa-1b6bafb206dd" providerId="ADAL" clId="{DC156658-113C-449A-A949-1F486B2F4276}" dt="2022-12-03T07:26:01.133" v="2203" actId="47"/>
        <pc:sldMkLst>
          <pc:docMk/>
          <pc:sldMk cId="288468020" sldId="309"/>
        </pc:sldMkLst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6T19:59:55.019" v="7241" actId="948"/>
        <pc:sldMkLst>
          <pc:docMk/>
          <pc:sldMk cId="2966945918" sldId="309"/>
        </pc:sldMkLst>
        <pc:spChg chg="add mod">
          <ac:chgData name="Lucía Benedito Orquín - lucia.beneditoorquin@studio.unibo.it" userId="0e6ecedc-fcd6-4257-91aa-1b6bafb206dd" providerId="ADAL" clId="{DC156658-113C-449A-A949-1F486B2F4276}" dt="2022-12-06T14:38:35.729" v="6471"/>
          <ac:spMkLst>
            <pc:docMk/>
            <pc:sldMk cId="2966945918" sldId="309"/>
            <ac:spMk id="2" creationId="{BD8C92A6-02ED-1CBF-8A59-CAE97AB70E5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8:44.433" v="6472"/>
          <ac:spMkLst>
            <pc:docMk/>
            <pc:sldMk cId="2966945918" sldId="309"/>
            <ac:spMk id="3" creationId="{F459E889-2618-0E87-C751-5150C98F24E4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07:26:25.383" v="2209" actId="478"/>
          <ac:spMkLst>
            <pc:docMk/>
            <pc:sldMk cId="2966945918" sldId="309"/>
            <ac:spMk id="3" creationId="{FA3F2435-84E5-E2C0-D018-D467B7499675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4:38:54.764" v="6475" actId="1076"/>
          <ac:spMkLst>
            <pc:docMk/>
            <pc:sldMk cId="2966945918" sldId="309"/>
            <ac:spMk id="4" creationId="{990176D1-7200-7DB5-5F47-D9A5D63E55C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9:59:55.019" v="7241" actId="948"/>
          <ac:spMkLst>
            <pc:docMk/>
            <pc:sldMk cId="2966945918" sldId="309"/>
            <ac:spMk id="5" creationId="{EBDDEF3E-FE89-2B79-6C5D-8C989864FA42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3T07:26:24.044" v="2208" actId="478"/>
          <ac:spMkLst>
            <pc:docMk/>
            <pc:sldMk cId="2966945918" sldId="309"/>
            <ac:spMk id="611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13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14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1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18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2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22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24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07:26:27.845" v="2210" actId="478"/>
          <ac:spMkLst>
            <pc:docMk/>
            <pc:sldMk cId="2966945918" sldId="309"/>
            <ac:spMk id="625" creationId="{00000000-0000-0000-0000-000000000000}"/>
          </ac:spMkLst>
        </pc:sp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12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15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17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19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21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23" creationId="{00000000-0000-0000-0000-000000000000}"/>
          </ac:cxnSpMkLst>
        </pc:cxnChg>
        <pc:cxnChg chg="del mod">
          <ac:chgData name="Lucía Benedito Orquín - lucia.beneditoorquin@studio.unibo.it" userId="0e6ecedc-fcd6-4257-91aa-1b6bafb206dd" providerId="ADAL" clId="{DC156658-113C-449A-A949-1F486B2F4276}" dt="2022-12-03T07:26:27.845" v="2210" actId="478"/>
          <ac:cxnSpMkLst>
            <pc:docMk/>
            <pc:sldMk cId="2966945918" sldId="309"/>
            <ac:cxnSpMk id="626" creationId="{00000000-0000-0000-0000-000000000000}"/>
          </ac:cxnSpMkLst>
        </pc:cxnChg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3T12:04:23.024" v="4873"/>
        <pc:sldMkLst>
          <pc:docMk/>
          <pc:sldMk cId="2756479403" sldId="310"/>
        </pc:sldMkLst>
        <pc:spChg chg="add mod">
          <ac:chgData name="Lucía Benedito Orquín - lucia.beneditoorquin@studio.unibo.it" userId="0e6ecedc-fcd6-4257-91aa-1b6bafb206dd" providerId="ADAL" clId="{DC156658-113C-449A-A949-1F486B2F4276}" dt="2022-12-03T10:30:53.176" v="2820" actId="1076"/>
          <ac:spMkLst>
            <pc:docMk/>
            <pc:sldMk cId="2756479403" sldId="310"/>
            <ac:spMk id="2" creationId="{CBDA50FC-CB65-DE1D-C428-5EAFCF2BE5E9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29:05.079" v="2781" actId="478"/>
          <ac:spMkLst>
            <pc:docMk/>
            <pc:sldMk cId="2756479403" sldId="310"/>
            <ac:spMk id="4" creationId="{5A65D360-02FC-A199-14F6-78946F7D122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1:41.870" v="4799" actId="1076"/>
          <ac:spMkLst>
            <pc:docMk/>
            <pc:sldMk cId="2756479403" sldId="310"/>
            <ac:spMk id="5" creationId="{CCAA7826-0714-C516-CFA1-BF1DF2D2472B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2:45.342" v="4812" actId="1076"/>
          <ac:spMkLst>
            <pc:docMk/>
            <pc:sldMk cId="2756479403" sldId="310"/>
            <ac:spMk id="6" creationId="{16FB1957-B1F6-8A94-7A3D-6B5CF6A2CDE5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2:04.256" v="4804" actId="1076"/>
          <ac:spMkLst>
            <pc:docMk/>
            <pc:sldMk cId="2756479403" sldId="310"/>
            <ac:spMk id="7" creationId="{6B0751F6-4AE9-7939-11E3-855783FE149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1:40.598" v="2832" actId="478"/>
          <ac:spMkLst>
            <pc:docMk/>
            <pc:sldMk cId="2756479403" sldId="310"/>
            <ac:spMk id="9" creationId="{9726153F-C503-CE9F-B115-E529CE1A9758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2:54.394" v="4813" actId="1076"/>
          <ac:spMkLst>
            <pc:docMk/>
            <pc:sldMk cId="2756479403" sldId="310"/>
            <ac:spMk id="10" creationId="{D907959D-06A3-C175-8D2E-8F15CE1AB25E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2:34.781" v="4810" actId="1076"/>
          <ac:spMkLst>
            <pc:docMk/>
            <pc:sldMk cId="2756479403" sldId="310"/>
            <ac:spMk id="11" creationId="{44F644D6-A1F1-A1B2-0FF6-EA487F189069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2:57.226" v="4814" actId="1076"/>
          <ac:spMkLst>
            <pc:docMk/>
            <pc:sldMk cId="2756479403" sldId="310"/>
            <ac:spMk id="12" creationId="{950B5B6D-8EF1-64B3-3948-E392CE2A8921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34.550" v="2938" actId="478"/>
          <ac:spMkLst>
            <pc:docMk/>
            <pc:sldMk cId="2756479403" sldId="310"/>
            <ac:spMk id="14" creationId="{DE592232-3C15-F9F1-2595-2B03DFFA9C8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40.665" v="2940" actId="478"/>
          <ac:spMkLst>
            <pc:docMk/>
            <pc:sldMk cId="2756479403" sldId="310"/>
            <ac:spMk id="16" creationId="{D1C80278-A2D0-9EB0-4664-B93881DDDE2E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44.940" v="2942" actId="478"/>
          <ac:spMkLst>
            <pc:docMk/>
            <pc:sldMk cId="2756479403" sldId="310"/>
            <ac:spMk id="18" creationId="{013DE87A-1F01-377A-838C-EADA1F20B0C0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48.390" v="2945" actId="478"/>
          <ac:spMkLst>
            <pc:docMk/>
            <pc:sldMk cId="2756479403" sldId="310"/>
            <ac:spMk id="20" creationId="{AA28343F-EC0D-F434-1395-B8854FA0693F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51.934" v="2947" actId="478"/>
          <ac:spMkLst>
            <pc:docMk/>
            <pc:sldMk cId="2756479403" sldId="310"/>
            <ac:spMk id="22" creationId="{ACAAF318-B115-D25D-2B8B-909DB4E591B5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0:35:55.502" v="2949" actId="478"/>
          <ac:spMkLst>
            <pc:docMk/>
            <pc:sldMk cId="2756479403" sldId="310"/>
            <ac:spMk id="24" creationId="{44D75A3C-5B3B-2B63-9D60-4417EC44B21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3:13.727" v="4816" actId="1076"/>
          <ac:spMkLst>
            <pc:docMk/>
            <pc:sldMk cId="2756479403" sldId="310"/>
            <ac:spMk id="25" creationId="{22D8083A-81C7-3510-B989-76ECD1778EDE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6:15.667" v="3383" actId="1076"/>
          <ac:spMkLst>
            <pc:docMk/>
            <pc:sldMk cId="2756479403" sldId="310"/>
            <ac:spMk id="26" creationId="{D35DDFBF-AFEA-9A16-7660-E32CDFB874A4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3:18.725" v="4817" actId="1076"/>
          <ac:spMkLst>
            <pc:docMk/>
            <pc:sldMk cId="2756479403" sldId="310"/>
            <ac:spMk id="27" creationId="{C1A7BE5F-D175-78BD-7529-6111CEBEBEA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7:15.496" v="3394" actId="1076"/>
          <ac:spMkLst>
            <pc:docMk/>
            <pc:sldMk cId="2756479403" sldId="310"/>
            <ac:spMk id="28" creationId="{1A64DE88-F4AC-9DB6-21DD-883A833D1A69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7:18.259" v="3395" actId="1076"/>
          <ac:spMkLst>
            <pc:docMk/>
            <pc:sldMk cId="2756479403" sldId="310"/>
            <ac:spMk id="29" creationId="{64F71B4F-D134-8EA0-0C91-6BC7FFB6BA7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7:21.861" v="3396" actId="1076"/>
          <ac:spMkLst>
            <pc:docMk/>
            <pc:sldMk cId="2756479403" sldId="310"/>
            <ac:spMk id="30" creationId="{AC9AF8FD-EFA2-31DA-2AEB-F826E8A0285F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7:28.596" v="3398" actId="1076"/>
          <ac:spMkLst>
            <pc:docMk/>
            <pc:sldMk cId="2756479403" sldId="310"/>
            <ac:spMk id="31" creationId="{A53CAF58-630C-1408-7ED6-9D39FAFB3247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0:46:55.430" v="3390" actId="1076"/>
          <ac:spMkLst>
            <pc:docMk/>
            <pc:sldMk cId="2756479403" sldId="310"/>
            <ac:spMk id="608" creationId="{9FFE501B-2B22-E32A-C1A0-F7A0BC079DA8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43:00.721" v="4815" actId="1076"/>
          <ac:spMkLst>
            <pc:docMk/>
            <pc:sldMk cId="2756479403" sldId="310"/>
            <ac:spMk id="609" creationId="{8CB4A4BC-BC3E-1065-DF31-49FF718F8D3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1:38.253" v="4798" actId="1076"/>
          <ac:spMkLst>
            <pc:docMk/>
            <pc:sldMk cId="2756479403" sldId="310"/>
            <ac:spMk id="631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1:49.874" v="4801" actId="1076"/>
          <ac:spMkLst>
            <pc:docMk/>
            <pc:sldMk cId="2756479403" sldId="310"/>
            <ac:spMk id="632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3T10:29:03.142" v="2780" actId="478"/>
          <ac:spMkLst>
            <pc:docMk/>
            <pc:sldMk cId="2756479403" sldId="310"/>
            <ac:spMk id="633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1:44.564" v="4800" actId="1076"/>
          <ac:spMkLst>
            <pc:docMk/>
            <pc:sldMk cId="2756479403" sldId="310"/>
            <ac:spMk id="634" creationId="{00000000-0000-0000-0000-000000000000}"/>
          </ac:spMkLst>
        </pc:spChg>
        <pc:spChg chg="mod ord">
          <ac:chgData name="Lucía Benedito Orquín - lucia.beneditoorquin@studio.unibo.it" userId="0e6ecedc-fcd6-4257-91aa-1b6bafb206dd" providerId="ADAL" clId="{DC156658-113C-449A-A949-1F486B2F4276}" dt="2022-12-03T11:42:29.110" v="4809" actId="1076"/>
          <ac:spMkLst>
            <pc:docMk/>
            <pc:sldMk cId="2756479403" sldId="310"/>
            <ac:spMk id="63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1:39.116" v="2831" actId="478"/>
          <ac:spMkLst>
            <pc:docMk/>
            <pc:sldMk cId="2756479403" sldId="310"/>
            <ac:spMk id="63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5:31.868" v="2937" actId="478"/>
          <ac:spMkLst>
            <pc:docMk/>
            <pc:sldMk cId="2756479403" sldId="310"/>
            <ac:spMk id="637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5:54.086" v="2948" actId="478"/>
          <ac:spMkLst>
            <pc:docMk/>
            <pc:sldMk cId="2756479403" sldId="310"/>
            <ac:spMk id="638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5:37.018" v="2939" actId="478"/>
          <ac:spMkLst>
            <pc:docMk/>
            <pc:sldMk cId="2756479403" sldId="310"/>
            <ac:spMk id="63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5:50.523" v="2946" actId="478"/>
          <ac:spMkLst>
            <pc:docMk/>
            <pc:sldMk cId="2756479403" sldId="310"/>
            <ac:spMk id="64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0:35:43.034" v="2941" actId="478"/>
          <ac:spMkLst>
            <pc:docMk/>
            <pc:sldMk cId="2756479403" sldId="310"/>
            <ac:spMk id="641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3T10:35:46.987" v="2944" actId="478"/>
          <ac:spMkLst>
            <pc:docMk/>
            <pc:sldMk cId="2756479403" sldId="310"/>
            <ac:spMk id="642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0:25:40.210" v="2631" actId="1076"/>
          <ac:spMkLst>
            <pc:docMk/>
            <pc:sldMk cId="2756479403" sldId="310"/>
            <ac:spMk id="643" creationId="{00000000-0000-0000-0000-000000000000}"/>
          </ac:spMkLst>
        </pc:spChg>
      </pc:sldChg>
      <pc:sldChg chg="addSp delSp modSp add del mod ord">
        <pc:chgData name="Lucía Benedito Orquín - lucia.beneditoorquin@studio.unibo.it" userId="0e6ecedc-fcd6-4257-91aa-1b6bafb206dd" providerId="ADAL" clId="{DC156658-113C-449A-A949-1F486B2F4276}" dt="2022-12-03T12:07:51.905" v="4883" actId="47"/>
        <pc:sldMkLst>
          <pc:docMk/>
          <pc:sldMk cId="2759656188" sldId="311"/>
        </pc:sldMkLst>
        <pc:spChg chg="mod">
          <ac:chgData name="Lucía Benedito Orquín - lucia.beneditoorquin@studio.unibo.it" userId="0e6ecedc-fcd6-4257-91aa-1b6bafb206dd" providerId="ADAL" clId="{DC156658-113C-449A-A949-1F486B2F4276}" dt="2022-12-03T11:00:03.919" v="3692" actId="404"/>
          <ac:spMkLst>
            <pc:docMk/>
            <pc:sldMk cId="2759656188" sldId="311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0:09.994" v="3694" actId="404"/>
          <ac:spMkLst>
            <pc:docMk/>
            <pc:sldMk cId="2759656188" sldId="311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0:30.892" v="3703" actId="404"/>
          <ac:spMkLst>
            <pc:docMk/>
            <pc:sldMk cId="2759656188" sldId="311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1:34.069" v="3746" actId="1076"/>
          <ac:spMkLst>
            <pc:docMk/>
            <pc:sldMk cId="2759656188" sldId="311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2:15.309" v="3758" actId="404"/>
          <ac:spMkLst>
            <pc:docMk/>
            <pc:sldMk cId="2759656188" sldId="311"/>
            <ac:spMk id="239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3:21.227" v="3789" actId="1076"/>
          <ac:spMkLst>
            <pc:docMk/>
            <pc:sldMk cId="2759656188" sldId="311"/>
            <ac:spMk id="240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3:19.005" v="3788" actId="1076"/>
          <ac:spMkLst>
            <pc:docMk/>
            <pc:sldMk cId="2759656188" sldId="311"/>
            <ac:spMk id="241" creationId="{00000000-0000-0000-0000-000000000000}"/>
          </ac:spMkLst>
        </pc:spChg>
        <pc:picChg chg="del">
          <ac:chgData name="Lucía Benedito Orquín - lucia.beneditoorquin@studio.unibo.it" userId="0e6ecedc-fcd6-4257-91aa-1b6bafb206dd" providerId="ADAL" clId="{DC156658-113C-449A-A949-1F486B2F4276}" dt="2022-12-03T10:57:46.698" v="3646" actId="478"/>
          <ac:picMkLst>
            <pc:docMk/>
            <pc:sldMk cId="2759656188" sldId="311"/>
            <ac:picMk id="2" creationId="{72BCE1EE-0DE0-82EF-CC9E-D34F25DD2234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00:42.078" v="3704" actId="478"/>
          <ac:picMkLst>
            <pc:docMk/>
            <pc:sldMk cId="2759656188" sldId="311"/>
            <ac:picMk id="3" creationId="{453FDDC7-FCEE-AE77-4F18-0B30D54DCD68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00:56.746" v="3709" actId="478"/>
          <ac:picMkLst>
            <pc:docMk/>
            <pc:sldMk cId="2759656188" sldId="311"/>
            <ac:picMk id="4" creationId="{A268B72D-A5FB-2CCB-AC1D-D210F4CC7FBE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01:16.930" v="3717" actId="1076"/>
          <ac:picMkLst>
            <pc:docMk/>
            <pc:sldMk cId="2759656188" sldId="311"/>
            <ac:picMk id="6" creationId="{7E4EACF6-F865-FDF7-6F07-1ABB0C7FC77F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01:18.266" v="3718" actId="1076"/>
          <ac:picMkLst>
            <pc:docMk/>
            <pc:sldMk cId="2759656188" sldId="311"/>
            <ac:picMk id="7" creationId="{E0DAFA4B-8B8D-7567-3EE3-B72EB0774FAC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01:20.047" v="3719" actId="1076"/>
          <ac:picMkLst>
            <pc:docMk/>
            <pc:sldMk cId="2759656188" sldId="311"/>
            <ac:picMk id="8" creationId="{D52B722B-B0D4-5724-714A-667AA98AB9C2}"/>
          </ac:picMkLst>
        </pc:picChg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3T12:00:58.035" v="4867"/>
        <pc:sldMkLst>
          <pc:docMk/>
          <pc:sldMk cId="148639304" sldId="312"/>
        </pc:sldMkLst>
        <pc:spChg chg="mod">
          <ac:chgData name="Lucía Benedito Orquín - lucia.beneditoorquin@studio.unibo.it" userId="0e6ecedc-fcd6-4257-91aa-1b6bafb206dd" providerId="ADAL" clId="{DC156658-113C-449A-A949-1F486B2F4276}" dt="2022-12-03T11:04:13.121" v="3800" actId="1076"/>
          <ac:spMkLst>
            <pc:docMk/>
            <pc:sldMk cId="148639304" sldId="312"/>
            <ac:spMk id="5" creationId="{5E1C3AD2-0982-EFA2-74FC-26998239B04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05:00.135" v="3850" actId="478"/>
          <ac:spMkLst>
            <pc:docMk/>
            <pc:sldMk cId="148639304" sldId="312"/>
            <ac:spMk id="9" creationId="{E347F220-B137-64BE-B1DF-48D6AEF64946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05:04.233" v="3852" actId="478"/>
          <ac:spMkLst>
            <pc:docMk/>
            <pc:sldMk cId="148639304" sldId="312"/>
            <ac:spMk id="11" creationId="{2F635B1E-7844-06C2-7D2D-74191FFBD23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4:05.693" v="3797" actId="20577"/>
          <ac:spMkLst>
            <pc:docMk/>
            <pc:sldMk cId="148639304" sldId="312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6:36.700" v="3870" actId="1076"/>
          <ac:spMkLst>
            <pc:docMk/>
            <pc:sldMk cId="148639304" sldId="312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6:32.421" v="3869" actId="1076"/>
          <ac:spMkLst>
            <pc:docMk/>
            <pc:sldMk cId="148639304" sldId="312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53:11.210" v="4839" actId="20577"/>
          <ac:spMkLst>
            <pc:docMk/>
            <pc:sldMk cId="148639304" sldId="312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6:27.635" v="3868" actId="1076"/>
          <ac:spMkLst>
            <pc:docMk/>
            <pc:sldMk cId="148639304" sldId="312"/>
            <ac:spMk id="23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1:04:58.039" v="3849" actId="478"/>
          <ac:spMkLst>
            <pc:docMk/>
            <pc:sldMk cId="148639304" sldId="312"/>
            <ac:spMk id="24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1:05:02.698" v="3851" actId="478"/>
          <ac:spMkLst>
            <pc:docMk/>
            <pc:sldMk cId="148639304" sldId="312"/>
            <ac:spMk id="241" creationId="{00000000-0000-0000-0000-000000000000}"/>
          </ac:spMkLst>
        </pc:spChg>
        <pc:picChg chg="add mod">
          <ac:chgData name="Lucía Benedito Orquín - lucia.beneditoorquin@studio.unibo.it" userId="0e6ecedc-fcd6-4257-91aa-1b6bafb206dd" providerId="ADAL" clId="{DC156658-113C-449A-A949-1F486B2F4276}" dt="2022-12-03T11:06:44.268" v="3872" actId="1076"/>
          <ac:picMkLst>
            <pc:docMk/>
            <pc:sldMk cId="148639304" sldId="312"/>
            <ac:picMk id="2" creationId="{7183B2D4-CF24-FA89-2639-7AC4689C6780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06:08.256" v="3866" actId="14100"/>
          <ac:picMkLst>
            <pc:docMk/>
            <pc:sldMk cId="148639304" sldId="312"/>
            <ac:picMk id="3" creationId="{E21A92AE-9142-36B5-BADD-CCBD7AEC70F0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04:14.099" v="3801" actId="478"/>
          <ac:picMkLst>
            <pc:docMk/>
            <pc:sldMk cId="148639304" sldId="312"/>
            <ac:picMk id="6" creationId="{7E4EACF6-F865-FDF7-6F07-1ABB0C7FC77F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04:45.417" v="3844" actId="478"/>
          <ac:picMkLst>
            <pc:docMk/>
            <pc:sldMk cId="148639304" sldId="312"/>
            <ac:picMk id="7" creationId="{E0DAFA4B-8B8D-7567-3EE3-B72EB0774FAC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04:53.746" v="3846" actId="478"/>
          <ac:picMkLst>
            <pc:docMk/>
            <pc:sldMk cId="148639304" sldId="312"/>
            <ac:picMk id="8" creationId="{D52B722B-B0D4-5724-714A-667AA98AB9C2}"/>
          </ac:picMkLst>
        </pc:pic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3T11:13:03.578" v="4128" actId="20577"/>
        <pc:sldMkLst>
          <pc:docMk/>
          <pc:sldMk cId="2214638808" sldId="313"/>
        </pc:sldMkLst>
        <pc:spChg chg="mod">
          <ac:chgData name="Lucía Benedito Orquín - lucia.beneditoorquin@studio.unibo.it" userId="0e6ecedc-fcd6-4257-91aa-1b6bafb206dd" providerId="ADAL" clId="{DC156658-113C-449A-A949-1F486B2F4276}" dt="2022-12-03T11:07:31.517" v="3895" actId="20577"/>
          <ac:spMkLst>
            <pc:docMk/>
            <pc:sldMk cId="2214638808" sldId="313"/>
            <ac:spMk id="5" creationId="{5E1C3AD2-0982-EFA2-74FC-26998239B04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7:25.732" v="3892" actId="20577"/>
          <ac:spMkLst>
            <pc:docMk/>
            <pc:sldMk cId="2214638808" sldId="313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07:49.058" v="3920" actId="20577"/>
          <ac:spMkLst>
            <pc:docMk/>
            <pc:sldMk cId="2214638808" sldId="313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0:43.755" v="3999" actId="20577"/>
          <ac:spMkLst>
            <pc:docMk/>
            <pc:sldMk cId="2214638808" sldId="313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1:04.418" v="4017" actId="20577"/>
          <ac:spMkLst>
            <pc:docMk/>
            <pc:sldMk cId="2214638808" sldId="313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3:03.578" v="4128" actId="20577"/>
          <ac:spMkLst>
            <pc:docMk/>
            <pc:sldMk cId="2214638808" sldId="313"/>
            <ac:spMk id="239" creationId="{00000000-0000-0000-0000-000000000000}"/>
          </ac:spMkLst>
        </pc:spChg>
        <pc:picChg chg="del">
          <ac:chgData name="Lucía Benedito Orquín - lucia.beneditoorquin@studio.unibo.it" userId="0e6ecedc-fcd6-4257-91aa-1b6bafb206dd" providerId="ADAL" clId="{DC156658-113C-449A-A949-1F486B2F4276}" dt="2022-12-03T11:07:32.931" v="3896" actId="478"/>
          <ac:picMkLst>
            <pc:docMk/>
            <pc:sldMk cId="2214638808" sldId="313"/>
            <ac:picMk id="2" creationId="{7183B2D4-CF24-FA89-2639-7AC4689C6780}"/>
          </ac:picMkLst>
        </pc:picChg>
        <pc:picChg chg="del mod">
          <ac:chgData name="Lucía Benedito Orquín - lucia.beneditoorquin@studio.unibo.it" userId="0e6ecedc-fcd6-4257-91aa-1b6bafb206dd" providerId="ADAL" clId="{DC156658-113C-449A-A949-1F486B2F4276}" dt="2022-12-03T11:10:50.466" v="4001" actId="478"/>
          <ac:picMkLst>
            <pc:docMk/>
            <pc:sldMk cId="2214638808" sldId="313"/>
            <ac:picMk id="3" creationId="{E21A92AE-9142-36B5-BADD-CCBD7AEC70F0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07:38.599" v="3900" actId="1076"/>
          <ac:picMkLst>
            <pc:docMk/>
            <pc:sldMk cId="2214638808" sldId="313"/>
            <ac:picMk id="4" creationId="{36BA2F52-7878-02A5-4F4E-109A5FAF3738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10:55.221" v="4003" actId="1076"/>
          <ac:picMkLst>
            <pc:docMk/>
            <pc:sldMk cId="2214638808" sldId="313"/>
            <ac:picMk id="6" creationId="{210E393F-BFF6-5D84-BFFE-D02EA11296B9}"/>
          </ac:picMkLst>
        </pc:pic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3T11:17:26.289" v="4215" actId="166"/>
        <pc:sldMkLst>
          <pc:docMk/>
          <pc:sldMk cId="1954639080" sldId="314"/>
        </pc:sldMkLst>
        <pc:spChg chg="mod ord">
          <ac:chgData name="Lucía Benedito Orquín - lucia.beneditoorquin@studio.unibo.it" userId="0e6ecedc-fcd6-4257-91aa-1b6bafb206dd" providerId="ADAL" clId="{DC156658-113C-449A-A949-1F486B2F4276}" dt="2022-12-03T11:17:21.459" v="4214" actId="166"/>
          <ac:spMkLst>
            <pc:docMk/>
            <pc:sldMk cId="1954639080" sldId="314"/>
            <ac:spMk id="5" creationId="{5E1C3AD2-0982-EFA2-74FC-26998239B043}"/>
          </ac:spMkLst>
        </pc:spChg>
        <pc:spChg chg="mod ord">
          <ac:chgData name="Lucía Benedito Orquín - lucia.beneditoorquin@studio.unibo.it" userId="0e6ecedc-fcd6-4257-91aa-1b6bafb206dd" providerId="ADAL" clId="{DC156658-113C-449A-A949-1F486B2F4276}" dt="2022-12-03T11:17:26.289" v="4215" actId="166"/>
          <ac:spMkLst>
            <pc:docMk/>
            <pc:sldMk cId="1954639080" sldId="314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4:16.148" v="4179" actId="20577"/>
          <ac:spMkLst>
            <pc:docMk/>
            <pc:sldMk cId="1954639080" sldId="314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6:00.588" v="4209" actId="20577"/>
          <ac:spMkLst>
            <pc:docMk/>
            <pc:sldMk cId="1954639080" sldId="314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4:24.350" v="4195" actId="20577"/>
          <ac:spMkLst>
            <pc:docMk/>
            <pc:sldMk cId="1954639080" sldId="314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6:29.253" v="4212" actId="20577"/>
          <ac:spMkLst>
            <pc:docMk/>
            <pc:sldMk cId="1954639080" sldId="314"/>
            <ac:spMk id="239" creationId="{00000000-0000-0000-0000-000000000000}"/>
          </ac:spMkLst>
        </pc:spChg>
        <pc:picChg chg="add mod">
          <ac:chgData name="Lucía Benedito Orquín - lucia.beneditoorquin@studio.unibo.it" userId="0e6ecedc-fcd6-4257-91aa-1b6bafb206dd" providerId="ADAL" clId="{DC156658-113C-449A-A949-1F486B2F4276}" dt="2022-12-03T11:14:08.709" v="4161" actId="1076"/>
          <ac:picMkLst>
            <pc:docMk/>
            <pc:sldMk cId="1954639080" sldId="314"/>
            <ac:picMk id="2" creationId="{72F856CF-B277-7947-0C46-58566F63B4D0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3T11:14:05.660" v="4160" actId="1076"/>
          <ac:picMkLst>
            <pc:docMk/>
            <pc:sldMk cId="1954639080" sldId="314"/>
            <ac:picMk id="3" creationId="{75842A74-FD34-6CD0-7032-4DACC0EA1802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13:52.617" v="4155" actId="478"/>
          <ac:picMkLst>
            <pc:docMk/>
            <pc:sldMk cId="1954639080" sldId="314"/>
            <ac:picMk id="4" creationId="{36BA2F52-7878-02A5-4F4E-109A5FAF3738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14:01.284" v="4158" actId="478"/>
          <ac:picMkLst>
            <pc:docMk/>
            <pc:sldMk cId="1954639080" sldId="314"/>
            <ac:picMk id="6" creationId="{210E393F-BFF6-5D84-BFFE-D02EA11296B9}"/>
          </ac:picMkLst>
        </pc:picChg>
      </pc:sldChg>
      <pc:sldChg chg="addSp delSp modSp add del mod">
        <pc:chgData name="Lucía Benedito Orquín - lucia.beneditoorquin@studio.unibo.it" userId="0e6ecedc-fcd6-4257-91aa-1b6bafb206dd" providerId="ADAL" clId="{DC156658-113C-449A-A949-1F486B2F4276}" dt="2022-12-03T12:00:28.231" v="4864" actId="47"/>
        <pc:sldMkLst>
          <pc:docMk/>
          <pc:sldMk cId="1055300543" sldId="315"/>
        </pc:sldMkLst>
        <pc:spChg chg="mod">
          <ac:chgData name="Lucía Benedito Orquín - lucia.beneditoorquin@studio.unibo.it" userId="0e6ecedc-fcd6-4257-91aa-1b6bafb206dd" providerId="ADAL" clId="{DC156658-113C-449A-A949-1F486B2F4276}" dt="2022-12-03T11:17:42.681" v="4228" actId="1076"/>
          <ac:spMkLst>
            <pc:docMk/>
            <pc:sldMk cId="1055300543" sldId="315"/>
            <ac:spMk id="5" creationId="{5E1C3AD2-0982-EFA2-74FC-26998239B04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17" creationId="{64E4D5A1-057A-16F6-FEC7-E1D66DB16998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18" creationId="{C6775076-8146-E9A9-52EB-61D67C1B433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19" creationId="{85AB64CD-3A5D-F991-2873-DD26779BE4CC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0" creationId="{21411391-53AB-E11D-9C87-95F9AA25F7E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1" creationId="{985C1FB5-7801-61C2-0377-2DAFA484D106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2" creationId="{495B97AA-E74B-BA0C-85F7-1BD3339F4D58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3" creationId="{2D1C9C65-D5E0-157D-7B39-896DEC69ACD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4" creationId="{14C3B520-911D-29EE-9C9D-5D05B781EA5A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5" creationId="{E954E7A1-F586-BE2E-48AB-FC07EB6EEDF2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6" creationId="{FB23777D-AD8B-991D-43D3-DA008EDD041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7" creationId="{6ACEE4B8-125E-B030-811D-D9EB6190565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8" creationId="{C8211359-F8AC-774B-5362-2AE28B80C3C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29" creationId="{7FF4BCD6-EE93-3EB2-711C-342AE6244D18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9:28.402" v="4862"/>
          <ac:spMkLst>
            <pc:docMk/>
            <pc:sldMk cId="1055300543" sldId="315"/>
            <ac:spMk id="30" creationId="{E82DB861-C1C5-E159-A415-9180645EF1A4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2:00:24.908" v="4863" actId="1076"/>
          <ac:spMkLst>
            <pc:docMk/>
            <pc:sldMk cId="1055300543" sldId="315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19:49.650" v="4287" actId="20577"/>
          <ac:spMkLst>
            <pc:docMk/>
            <pc:sldMk cId="1055300543" sldId="315"/>
            <ac:spMk id="236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21:59.644" v="4380" actId="20577"/>
          <ac:spMkLst>
            <pc:docMk/>
            <pc:sldMk cId="1055300543" sldId="315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20:43.554" v="4318" actId="1076"/>
          <ac:spMkLst>
            <pc:docMk/>
            <pc:sldMk cId="1055300543" sldId="315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54:31.778" v="4845" actId="20577"/>
          <ac:spMkLst>
            <pc:docMk/>
            <pc:sldMk cId="1055300543" sldId="315"/>
            <ac:spMk id="239" creationId="{00000000-0000-0000-0000-000000000000}"/>
          </ac:spMkLst>
        </pc:spChg>
        <pc:picChg chg="del">
          <ac:chgData name="Lucía Benedito Orquín - lucia.beneditoorquin@studio.unibo.it" userId="0e6ecedc-fcd6-4257-91aa-1b6bafb206dd" providerId="ADAL" clId="{DC156658-113C-449A-A949-1F486B2F4276}" dt="2022-12-03T11:17:30.264" v="4216" actId="478"/>
          <ac:picMkLst>
            <pc:docMk/>
            <pc:sldMk cId="1055300543" sldId="315"/>
            <ac:picMk id="2" creationId="{72F856CF-B277-7947-0C46-58566F63B4D0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17:31.564" v="4217" actId="478"/>
          <ac:picMkLst>
            <pc:docMk/>
            <pc:sldMk cId="1055300543" sldId="315"/>
            <ac:picMk id="3" creationId="{75842A74-FD34-6CD0-7032-4DACC0EA1802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3T11:58:40.079" v="4851" actId="478"/>
          <ac:picMkLst>
            <pc:docMk/>
            <pc:sldMk cId="1055300543" sldId="315"/>
            <ac:picMk id="4" creationId="{1AFDD541-E76A-0EBA-78A4-7BB6459B7F50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3T11:58:38.744" v="4850" actId="478"/>
          <ac:picMkLst>
            <pc:docMk/>
            <pc:sldMk cId="1055300543" sldId="315"/>
            <ac:picMk id="6" creationId="{668427FD-719D-81BD-B2B5-A499191F4F97}"/>
          </ac:picMkLst>
        </pc:pic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7" creationId="{ED455682-DE7E-D6A1-D9DF-9AB7945B77EA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8" creationId="{986AB086-54C0-DF8E-BBAD-10127BD03732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9" creationId="{2B0CCEDF-F743-2BB8-2466-6E023EFB9C2E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0" creationId="{AA6891B6-DD1C-AD16-2113-8D71186F932C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1" creationId="{DCF749F6-657B-7889-8914-C22312CB11F4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2" creationId="{9A339853-441E-78DD-5F1B-A9A77035A839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3" creationId="{5724BCBC-DA70-F01F-72EF-67A6BE857CDF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4" creationId="{2EBCC99C-1B16-E48D-2347-369408C76755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5" creationId="{EDC9BE58-35A5-24C1-267B-AABFA80524C2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16" creationId="{53A2C232-BE63-40D8-2ADE-8CA14C5DE2CA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31" creationId="{3705B6F8-C608-289A-66EC-1A90A5C38761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59:28.402" v="4862"/>
          <ac:cxnSpMkLst>
            <pc:docMk/>
            <pc:sldMk cId="1055300543" sldId="315"/>
            <ac:cxnSpMk id="224" creationId="{220BFFA1-B9B0-C1CD-E4C1-F57DA1C58679}"/>
          </ac:cxnSpMkLst>
        </pc:cxn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3T11:52:30.410" v="4821" actId="20577"/>
        <pc:sldMkLst>
          <pc:docMk/>
          <pc:sldMk cId="3561796229" sldId="316"/>
        </pc:sldMkLst>
        <pc:spChg chg="add del mod">
          <ac:chgData name="Lucía Benedito Orquín - lucia.beneditoorquin@studio.unibo.it" userId="0e6ecedc-fcd6-4257-91aa-1b6bafb206dd" providerId="ADAL" clId="{DC156658-113C-449A-A949-1F486B2F4276}" dt="2022-12-03T11:27:55.111" v="4440" actId="478"/>
          <ac:spMkLst>
            <pc:docMk/>
            <pc:sldMk cId="3561796229" sldId="316"/>
            <ac:spMk id="3" creationId="{23E61608-7EFB-854C-7232-B652FE21385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3:40.208" v="4818" actId="1076"/>
          <ac:spMkLst>
            <pc:docMk/>
            <pc:sldMk cId="3561796229" sldId="316"/>
            <ac:spMk id="5" creationId="{5E1C3AD2-0982-EFA2-74FC-26998239B04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27:59.748" v="4442" actId="478"/>
          <ac:spMkLst>
            <pc:docMk/>
            <pc:sldMk cId="3561796229" sldId="316"/>
            <ac:spMk id="8" creationId="{9F5A17D3-6E7D-9166-460D-CE4CBFF5C244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28:03.635" v="4444" actId="478"/>
          <ac:spMkLst>
            <pc:docMk/>
            <pc:sldMk cId="3561796229" sldId="316"/>
            <ac:spMk id="10" creationId="{2AAD4F81-988F-0C80-80A5-5F0566CF58B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28:07.750" v="4446" actId="478"/>
          <ac:spMkLst>
            <pc:docMk/>
            <pc:sldMk cId="3561796229" sldId="316"/>
            <ac:spMk id="12" creationId="{48CD97BD-9FFF-F60E-0775-F3ED7DC2208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28:36.926" v="4453" actId="1076"/>
          <ac:spMkLst>
            <pc:docMk/>
            <pc:sldMk cId="3561796229" sldId="316"/>
            <ac:spMk id="23" creationId="{B81D971B-6F2B-C01C-FFFE-8DB54EE486AF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5:22.816" v="4627" actId="14100"/>
          <ac:spMkLst>
            <pc:docMk/>
            <pc:sldMk cId="3561796229" sldId="316"/>
            <ac:spMk id="24" creationId="{48032411-6751-1347-9C41-A6644AFE89EB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5:34.795" v="4629" actId="20577"/>
          <ac:spMkLst>
            <pc:docMk/>
            <pc:sldMk cId="3561796229" sldId="316"/>
            <ac:spMk id="25" creationId="{557746C6-ECD4-DAB8-D47B-44C905BBD056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11.159" v="4482" actId="478"/>
          <ac:spMkLst>
            <pc:docMk/>
            <pc:sldMk cId="3561796229" sldId="316"/>
            <ac:spMk id="26" creationId="{5C0D39C3-3B05-158C-D8BE-67C5F9043875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15.857" v="4484" actId="478"/>
          <ac:spMkLst>
            <pc:docMk/>
            <pc:sldMk cId="3561796229" sldId="316"/>
            <ac:spMk id="27" creationId="{6280D2D4-E3CD-DFC5-40B4-04ABE7E92CC4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7:35.582" v="4706" actId="1076"/>
          <ac:spMkLst>
            <pc:docMk/>
            <pc:sldMk cId="3561796229" sldId="316"/>
            <ac:spMk id="28" creationId="{B0EB04F8-E7E5-2987-0463-999281E79B37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31.755" v="4491" actId="478"/>
          <ac:spMkLst>
            <pc:docMk/>
            <pc:sldMk cId="3561796229" sldId="316"/>
            <ac:spMk id="29" creationId="{208A946C-8B25-B367-5834-5C24EB656055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9:20.425" v="4758" actId="1076"/>
          <ac:spMkLst>
            <pc:docMk/>
            <pc:sldMk cId="3561796229" sldId="316"/>
            <ac:spMk id="30" creationId="{DE88436B-6854-65D2-D2B4-C766751AA9F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5:18.283" v="4626" actId="122"/>
          <ac:spMkLst>
            <pc:docMk/>
            <pc:sldMk cId="3561796229" sldId="316"/>
            <ac:spMk id="31" creationId="{51E124FF-747A-81C8-656C-018F3D9B5D6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36.674" v="4494" actId="478"/>
          <ac:spMkLst>
            <pc:docMk/>
            <pc:sldMk cId="3561796229" sldId="316"/>
            <ac:spMk id="224" creationId="{3B3B6C2A-E7C9-A1EF-90BF-B2D498367907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08.029" v="4480" actId="478"/>
          <ac:spMkLst>
            <pc:docMk/>
            <pc:sldMk cId="3561796229" sldId="316"/>
            <ac:spMk id="225" creationId="{F1ABCDF6-8F5F-6494-A82E-95D5A70893C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52:30.410" v="4821" actId="20577"/>
          <ac:spMkLst>
            <pc:docMk/>
            <pc:sldMk cId="3561796229" sldId="316"/>
            <ac:spMk id="226" creationId="{E52EB8A5-7B22-0769-B31E-B50E622182FF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7:54.809" v="4714" actId="20577"/>
          <ac:spMkLst>
            <pc:docMk/>
            <pc:sldMk cId="3561796229" sldId="316"/>
            <ac:spMk id="227" creationId="{BC5372AF-F67D-F2DB-37B2-FE416290D880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1:30:29.625" v="4490" actId="478"/>
          <ac:spMkLst>
            <pc:docMk/>
            <pc:sldMk cId="3561796229" sldId="316"/>
            <ac:spMk id="228" creationId="{2FE6E11D-38B3-7C0E-DF83-F641CE52ADFB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1:43:45.084" v="4819" actId="1076"/>
          <ac:spMkLst>
            <pc:docMk/>
            <pc:sldMk cId="3561796229" sldId="316"/>
            <ac:spMk id="235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3T11:28:05.886" v="4445" actId="478"/>
          <ac:spMkLst>
            <pc:docMk/>
            <pc:sldMk cId="3561796229" sldId="316"/>
            <ac:spMk id="23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1:27:53.741" v="4439" actId="478"/>
          <ac:spMkLst>
            <pc:docMk/>
            <pc:sldMk cId="3561796229" sldId="316"/>
            <ac:spMk id="237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1:27:57.485" v="4441" actId="478"/>
          <ac:spMkLst>
            <pc:docMk/>
            <pc:sldMk cId="3561796229" sldId="316"/>
            <ac:spMk id="238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1:28:02.030" v="4443" actId="478"/>
          <ac:spMkLst>
            <pc:docMk/>
            <pc:sldMk cId="3561796229" sldId="316"/>
            <ac:spMk id="239" creationId="{00000000-0000-0000-0000-00000000000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5:53.314" v="4649" actId="14100"/>
          <ac:spMkLst>
            <pc:docMk/>
            <pc:sldMk cId="3561796229" sldId="316"/>
            <ac:spMk id="260" creationId="{3E62A741-3F40-9A12-A669-6664EC9DC48B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1:38:51.551" v="4727" actId="1076"/>
          <ac:spMkLst>
            <pc:docMk/>
            <pc:sldMk cId="3561796229" sldId="316"/>
            <ac:spMk id="262" creationId="{1573DA0C-A8B0-B9D0-E56B-4C08E54EC35A}"/>
          </ac:spMkLst>
        </pc:spChg>
        <pc:picChg chg="del">
          <ac:chgData name="Lucía Benedito Orquín - lucia.beneditoorquin@studio.unibo.it" userId="0e6ecedc-fcd6-4257-91aa-1b6bafb206dd" providerId="ADAL" clId="{DC156658-113C-449A-A949-1F486B2F4276}" dt="2022-12-03T11:27:21.517" v="4436" actId="478"/>
          <ac:picMkLst>
            <pc:docMk/>
            <pc:sldMk cId="3561796229" sldId="316"/>
            <ac:picMk id="4" creationId="{1AFDD541-E76A-0EBA-78A4-7BB6459B7F50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1:27:22.805" v="4437" actId="478"/>
          <ac:picMkLst>
            <pc:docMk/>
            <pc:sldMk cId="3561796229" sldId="316"/>
            <ac:picMk id="6" creationId="{668427FD-719D-81BD-B2B5-A499191F4F97}"/>
          </ac:picMkLst>
        </pc:picChg>
        <pc:cxnChg chg="add del mod">
          <ac:chgData name="Lucía Benedito Orquín - lucia.beneditoorquin@studio.unibo.it" userId="0e6ecedc-fcd6-4257-91aa-1b6bafb206dd" providerId="ADAL" clId="{DC156658-113C-449A-A949-1F486B2F4276}" dt="2022-12-03T11:30:33.309" v="4492" actId="478"/>
          <ac:cxnSpMkLst>
            <pc:docMk/>
            <pc:sldMk cId="3561796229" sldId="316"/>
            <ac:cxnSpMk id="13" creationId="{17EC5536-21BB-D98E-1FC4-44B6816103A3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34:28.607" v="4543" actId="1076"/>
          <ac:cxnSpMkLst>
            <pc:docMk/>
            <pc:sldMk cId="3561796229" sldId="316"/>
            <ac:cxnSpMk id="14" creationId="{D2AACBA2-AAED-277A-0C23-B4ACE5758F84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0:35.174" v="4493" actId="478"/>
          <ac:cxnSpMkLst>
            <pc:docMk/>
            <pc:sldMk cId="3561796229" sldId="316"/>
            <ac:cxnSpMk id="15" creationId="{5F6607DD-CE9C-12F0-7AFE-0AACBCB52006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0:43.716" v="4498" actId="478"/>
          <ac:cxnSpMkLst>
            <pc:docMk/>
            <pc:sldMk cId="3561796229" sldId="316"/>
            <ac:cxnSpMk id="16" creationId="{B80029BF-4C75-DAEB-4DBF-012F5B4A5E1E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0:19.283" v="4485" actId="478"/>
          <ac:cxnSpMkLst>
            <pc:docMk/>
            <pc:sldMk cId="3561796229" sldId="316"/>
            <ac:cxnSpMk id="17" creationId="{05133088-ABBD-EF8F-6A93-D104F552DA65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4:28.783" v="4544" actId="478"/>
          <ac:cxnSpMkLst>
            <pc:docMk/>
            <pc:sldMk cId="3561796229" sldId="316"/>
            <ac:cxnSpMk id="18" creationId="{13C9EE1C-2231-CFC3-FA06-D12EC9E745B2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0:21.007" v="4486" actId="478"/>
          <ac:cxnSpMkLst>
            <pc:docMk/>
            <pc:sldMk cId="3561796229" sldId="316"/>
            <ac:cxnSpMk id="19" creationId="{B76BF984-9E7E-9AFA-305F-C9DE2D26FC15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4:29.707" v="4548" actId="478"/>
          <ac:cxnSpMkLst>
            <pc:docMk/>
            <pc:sldMk cId="3561796229" sldId="316"/>
            <ac:cxnSpMk id="20" creationId="{B25202AD-CFF6-3B8B-75D3-901A07C35854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4:29.196" v="4546" actId="478"/>
          <ac:cxnSpMkLst>
            <pc:docMk/>
            <pc:sldMk cId="3561796229" sldId="316"/>
            <ac:cxnSpMk id="21" creationId="{06CEB0E0-0004-505C-81E0-0C8328C005AA}"/>
          </ac:cxnSpMkLst>
        </pc:cxnChg>
        <pc:cxnChg chg="add mod">
          <ac:chgData name="Lucía Benedito Orquín - lucia.beneditoorquin@studio.unibo.it" userId="0e6ecedc-fcd6-4257-91aa-1b6bafb206dd" providerId="ADAL" clId="{DC156658-113C-449A-A949-1F486B2F4276}" dt="2022-12-03T11:28:44.455" v="4455" actId="1076"/>
          <ac:cxnSpMkLst>
            <pc:docMk/>
            <pc:sldMk cId="3561796229" sldId="316"/>
            <ac:cxnSpMk id="22" creationId="{CF21522D-A047-AA00-65D8-4CF0C0C44206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4:29.415" v="4547" actId="478"/>
          <ac:cxnSpMkLst>
            <pc:docMk/>
            <pc:sldMk cId="3561796229" sldId="316"/>
            <ac:cxnSpMk id="229" creationId="{D5C33233-C89F-51DD-6CFB-770AFC69B3FF}"/>
          </ac:cxnSpMkLst>
        </pc:cxnChg>
        <pc:cxnChg chg="add del mod">
          <ac:chgData name="Lucía Benedito Orquín - lucia.beneditoorquin@studio.unibo.it" userId="0e6ecedc-fcd6-4257-91aa-1b6bafb206dd" providerId="ADAL" clId="{DC156658-113C-449A-A949-1F486B2F4276}" dt="2022-12-03T11:30:22.556" v="4487" actId="478"/>
          <ac:cxnSpMkLst>
            <pc:docMk/>
            <pc:sldMk cId="3561796229" sldId="316"/>
            <ac:cxnSpMk id="230" creationId="{E51EE8D5-D8FA-590F-B622-5C54054DF138}"/>
          </ac:cxnSpMkLst>
        </pc:cxnChg>
      </pc:sldChg>
      <pc:sldChg chg="add">
        <pc:chgData name="Lucía Benedito Orquín - lucia.beneditoorquin@studio.unibo.it" userId="0e6ecedc-fcd6-4257-91aa-1b6bafb206dd" providerId="ADAL" clId="{DC156658-113C-449A-A949-1F486B2F4276}" dt="2022-12-03T11:58:58.455" v="4852" actId="2890"/>
        <pc:sldMkLst>
          <pc:docMk/>
          <pc:sldMk cId="2625843144" sldId="317"/>
        </pc:sldMkLst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3T16:35:45.929" v="5048" actId="20577"/>
        <pc:sldMkLst>
          <pc:docMk/>
          <pc:sldMk cId="3672317078" sldId="318"/>
        </pc:sldMkLst>
        <pc:spChg chg="add mod">
          <ac:chgData name="Lucía Benedito Orquín - lucia.beneditoorquin@studio.unibo.it" userId="0e6ecedc-fcd6-4257-91aa-1b6bafb206dd" providerId="ADAL" clId="{DC156658-113C-449A-A949-1F486B2F4276}" dt="2022-12-03T16:33:57.929" v="4897" actId="14100"/>
          <ac:spMkLst>
            <pc:docMk/>
            <pc:sldMk cId="3672317078" sldId="318"/>
            <ac:spMk id="3" creationId="{A36D886F-BE1C-596A-CC1E-77AD8B5FDD8F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6:34:29.533" v="4957" actId="20577"/>
          <ac:spMkLst>
            <pc:docMk/>
            <pc:sldMk cId="3672317078" sldId="318"/>
            <ac:spMk id="4" creationId="{88C93AD7-E9B2-FD12-D924-58F76D5E51AB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6:34:41.532" v="4971" actId="20577"/>
          <ac:spMkLst>
            <pc:docMk/>
            <pc:sldMk cId="3672317078" sldId="318"/>
            <ac:spMk id="8" creationId="{9A2BF84E-6E96-8A1B-289E-483A8DAAFDE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6:35:45.929" v="5048" actId="20577"/>
          <ac:spMkLst>
            <pc:docMk/>
            <pc:sldMk cId="3672317078" sldId="318"/>
            <ac:spMk id="9" creationId="{6440CD99-1A92-111B-CFC4-E483B1DC3F01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32:46.035" v="4884" actId="478"/>
          <ac:spMkLst>
            <pc:docMk/>
            <pc:sldMk cId="3672317078" sldId="318"/>
            <ac:spMk id="11" creationId="{44F644D6-A1F1-A1B2-0FF6-EA487F189069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32:48.215" v="4885" actId="478"/>
          <ac:spMkLst>
            <pc:docMk/>
            <pc:sldMk cId="3672317078" sldId="318"/>
            <ac:spMk id="12" creationId="{950B5B6D-8EF1-64B3-3948-E392CE2A8921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32:50.842" v="4886" actId="478"/>
          <ac:spMkLst>
            <pc:docMk/>
            <pc:sldMk cId="3672317078" sldId="318"/>
            <ac:spMk id="25" creationId="{22D8083A-81C7-3510-B989-76ECD1778EDE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32:52.851" v="4887" actId="478"/>
          <ac:spMkLst>
            <pc:docMk/>
            <pc:sldMk cId="3672317078" sldId="318"/>
            <ac:spMk id="26" creationId="{D35DDFBF-AFEA-9A16-7660-E32CDFB874A4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2:57.801" v="4888" actId="1076"/>
          <ac:spMkLst>
            <pc:docMk/>
            <pc:sldMk cId="3672317078" sldId="318"/>
            <ac:spMk id="29" creationId="{64F71B4F-D134-8EA0-0C91-6BC7FFB6BA7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3:03.351" v="4889" actId="1076"/>
          <ac:spMkLst>
            <pc:docMk/>
            <pc:sldMk cId="3672317078" sldId="318"/>
            <ac:spMk id="30" creationId="{AC9AF8FD-EFA2-31DA-2AEB-F826E8A0285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3:08.220" v="4890" actId="1076"/>
          <ac:spMkLst>
            <pc:docMk/>
            <pc:sldMk cId="3672317078" sldId="318"/>
            <ac:spMk id="31" creationId="{A53CAF58-630C-1408-7ED6-9D39FAFB3247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33:12.694" v="4891" actId="1076"/>
          <ac:spMkLst>
            <pc:docMk/>
            <pc:sldMk cId="3672317078" sldId="318"/>
            <ac:spMk id="609" creationId="{8CB4A4BC-BC3E-1065-DF31-49FF718F8D3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2:05:30.529" v="4882" actId="20577"/>
          <ac:spMkLst>
            <pc:docMk/>
            <pc:sldMk cId="3672317078" sldId="318"/>
            <ac:spMk id="643" creationId="{00000000-0000-0000-0000-000000000000}"/>
          </ac:spMkLst>
        </pc:sp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3T16:42:12.986" v="5120" actId="1076"/>
        <pc:sldMkLst>
          <pc:docMk/>
          <pc:sldMk cId="2682488958" sldId="319"/>
        </pc:sldMkLst>
        <pc:spChg chg="add del mod">
          <ac:chgData name="Lucía Benedito Orquín - lucia.beneditoorquin@studio.unibo.it" userId="0e6ecedc-fcd6-4257-91aa-1b6bafb206dd" providerId="ADAL" clId="{DC156658-113C-449A-A949-1F486B2F4276}" dt="2022-12-03T16:41:46.582" v="5116" actId="478"/>
          <ac:spMkLst>
            <pc:docMk/>
            <pc:sldMk cId="2682488958" sldId="319"/>
            <ac:spMk id="6" creationId="{49DCBADE-4DA1-3721-C5D2-4B86E460A848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3T16:41:50.584" v="5118" actId="478"/>
          <ac:spMkLst>
            <pc:docMk/>
            <pc:sldMk cId="2682488958" sldId="319"/>
            <ac:spMk id="8" creationId="{97B83771-2DF9-0DD5-CBCE-8675E0DD1CD9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41:44.222" v="5115" actId="478"/>
          <ac:spMkLst>
            <pc:docMk/>
            <pc:sldMk cId="2682488958" sldId="319"/>
            <ac:spMk id="23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41:48.561" v="5117" actId="478"/>
          <ac:spMkLst>
            <pc:docMk/>
            <pc:sldMk cId="2682488958" sldId="319"/>
            <ac:spMk id="237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42:10.025" v="5119" actId="1076"/>
          <ac:spMkLst>
            <pc:docMk/>
            <pc:sldMk cId="2682488958" sldId="319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42:12.986" v="5120" actId="1076"/>
          <ac:spMkLst>
            <pc:docMk/>
            <pc:sldMk cId="2682488958" sldId="319"/>
            <ac:spMk id="239" creationId="{00000000-0000-0000-0000-000000000000}"/>
          </ac:spMkLst>
        </pc:spChg>
        <pc:picChg chg="del">
          <ac:chgData name="Lucía Benedito Orquín - lucia.beneditoorquin@studio.unibo.it" userId="0e6ecedc-fcd6-4257-91aa-1b6bafb206dd" providerId="ADAL" clId="{DC156658-113C-449A-A949-1F486B2F4276}" dt="2022-12-03T16:41:39.361" v="5113" actId="478"/>
          <ac:picMkLst>
            <pc:docMk/>
            <pc:sldMk cId="2682488958" sldId="319"/>
            <ac:picMk id="2" creationId="{7183B2D4-CF24-FA89-2639-7AC4689C6780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3T16:41:40.832" v="5114" actId="478"/>
          <ac:picMkLst>
            <pc:docMk/>
            <pc:sldMk cId="2682488958" sldId="319"/>
            <ac:picMk id="3" creationId="{E21A92AE-9142-36B5-BADD-CCBD7AEC70F0}"/>
          </ac:picMkLst>
        </pc:picChg>
      </pc:sldChg>
      <pc:sldChg chg="modSp add del mod">
        <pc:chgData name="Lucía Benedito Orquín - lucia.beneditoorquin@studio.unibo.it" userId="0e6ecedc-fcd6-4257-91aa-1b6bafb206dd" providerId="ADAL" clId="{DC156658-113C-449A-A949-1F486B2F4276}" dt="2022-12-06T13:32:34.911" v="6072" actId="47"/>
        <pc:sldMkLst>
          <pc:docMk/>
          <pc:sldMk cId="1216526286" sldId="320"/>
        </pc:sldMkLst>
        <pc:spChg chg="mod">
          <ac:chgData name="Lucía Benedito Orquín - lucia.beneditoorquin@studio.unibo.it" userId="0e6ecedc-fcd6-4257-91aa-1b6bafb206dd" providerId="ADAL" clId="{DC156658-113C-449A-A949-1F486B2F4276}" dt="2022-12-03T16:42:24.966" v="5139" actId="20577"/>
          <ac:spMkLst>
            <pc:docMk/>
            <pc:sldMk cId="1216526286" sldId="320"/>
            <ac:spMk id="5" creationId="{5E1C3AD2-0982-EFA2-74FC-26998239B04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42:23" v="5137" actId="1076"/>
          <ac:spMkLst>
            <pc:docMk/>
            <pc:sldMk cId="1216526286" sldId="320"/>
            <ac:spMk id="235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42:31.427" v="5158" actId="20577"/>
          <ac:spMkLst>
            <pc:docMk/>
            <pc:sldMk cId="1216526286" sldId="320"/>
            <ac:spMk id="23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3T16:42:34.154" v="5159" actId="20577"/>
          <ac:spMkLst>
            <pc:docMk/>
            <pc:sldMk cId="1216526286" sldId="320"/>
            <ac:spMk id="239" creationId="{00000000-0000-0000-0000-000000000000}"/>
          </ac:spMkLst>
        </pc:sp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3T16:48:04.950" v="5269" actId="1076"/>
        <pc:sldMkLst>
          <pc:docMk/>
          <pc:sldMk cId="172492201" sldId="321"/>
        </pc:sldMkLst>
        <pc:spChg chg="add del mod">
          <ac:chgData name="Lucía Benedito Orquín - lucia.beneditoorquin@studio.unibo.it" userId="0e6ecedc-fcd6-4257-91aa-1b6bafb206dd" providerId="ADAL" clId="{DC156658-113C-449A-A949-1F486B2F4276}" dt="2022-12-03T16:44:14.960" v="5211" actId="478"/>
          <ac:spMkLst>
            <pc:docMk/>
            <pc:sldMk cId="172492201" sldId="321"/>
            <ac:spMk id="6" creationId="{B8B489D4-BFA5-4613-CA2E-93477F764D39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3T16:48:04.950" v="5269" actId="1076"/>
          <ac:spMkLst>
            <pc:docMk/>
            <pc:sldMk cId="172492201" sldId="321"/>
            <ac:spMk id="7" creationId="{D1A39444-8B51-92AB-CCEA-4F7480EFB541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44:12.186" v="5210" actId="478"/>
          <ac:spMkLst>
            <pc:docMk/>
            <pc:sldMk cId="172492201" sldId="321"/>
            <ac:spMk id="238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3T16:44:10.460" v="5209" actId="478"/>
          <ac:spMkLst>
            <pc:docMk/>
            <pc:sldMk cId="172492201" sldId="321"/>
            <ac:spMk id="239" creationId="{00000000-0000-0000-0000-000000000000}"/>
          </ac:spMkLst>
        </pc:spChg>
        <pc:graphicFrameChg chg="add del mod modGraphic">
          <ac:chgData name="Lucía Benedito Orquín - lucia.beneditoorquin@studio.unibo.it" userId="0e6ecedc-fcd6-4257-91aa-1b6bafb206dd" providerId="ADAL" clId="{DC156658-113C-449A-A949-1F486B2F4276}" dt="2022-12-03T16:44:40.922" v="5216" actId="478"/>
          <ac:graphicFrameMkLst>
            <pc:docMk/>
            <pc:sldMk cId="172492201" sldId="321"/>
            <ac:graphicFrameMk id="2" creationId="{36835B8E-90CD-1DF9-E4FC-539E97207F66}"/>
          </ac:graphicFrameMkLst>
        </pc:graphicFrameChg>
        <pc:graphicFrameChg chg="add mod modGraphic">
          <ac:chgData name="Lucía Benedito Orquín - lucia.beneditoorquin@studio.unibo.it" userId="0e6ecedc-fcd6-4257-91aa-1b6bafb206dd" providerId="ADAL" clId="{DC156658-113C-449A-A949-1F486B2F4276}" dt="2022-12-03T16:47:26.200" v="5258" actId="403"/>
          <ac:graphicFrameMkLst>
            <pc:docMk/>
            <pc:sldMk cId="172492201" sldId="321"/>
            <ac:graphicFrameMk id="3" creationId="{998DBE0E-EF45-78BE-7E70-BE5969CD5060}"/>
          </ac:graphicFrameMkLst>
        </pc:graphicFrameChg>
      </pc:sldChg>
      <pc:sldChg chg="addSp delSp modSp add del mod">
        <pc:chgData name="Lucía Benedito Orquín - lucia.beneditoorquin@studio.unibo.it" userId="0e6ecedc-fcd6-4257-91aa-1b6bafb206dd" providerId="ADAL" clId="{DC156658-113C-449A-A949-1F486B2F4276}" dt="2022-12-06T19:52:23.659" v="7217" actId="47"/>
        <pc:sldMkLst>
          <pc:docMk/>
          <pc:sldMk cId="3282462949" sldId="328"/>
        </pc:sldMkLst>
        <pc:spChg chg="del">
          <ac:chgData name="Lucía Benedito Orquín - lucia.beneditoorquin@studio.unibo.it" userId="0e6ecedc-fcd6-4257-91aa-1b6bafb206dd" providerId="ADAL" clId="{DC156658-113C-449A-A949-1F486B2F4276}" dt="2022-12-06T11:16:13.380" v="5308" actId="478"/>
          <ac:spMkLst>
            <pc:docMk/>
            <pc:sldMk cId="3282462949" sldId="328"/>
            <ac:spMk id="2" creationId="{7711C832-66D2-0B7A-5A01-F10EB59069B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9:51:22.302" v="7206" actId="1076"/>
          <ac:spMkLst>
            <pc:docMk/>
            <pc:sldMk cId="3282462949" sldId="328"/>
            <ac:spMk id="5" creationId="{571CE5D5-670E-3BF9-742D-F041797047D3}"/>
          </ac:spMkLst>
        </pc:spChg>
        <pc:spChg chg="add del">
          <ac:chgData name="Lucía Benedito Orquín - lucia.beneditoorquin@studio.unibo.it" userId="0e6ecedc-fcd6-4257-91aa-1b6bafb206dd" providerId="ADAL" clId="{DC156658-113C-449A-A949-1F486B2F4276}" dt="2022-12-06T11:17:47.146" v="5323" actId="478"/>
          <ac:spMkLst>
            <pc:docMk/>
            <pc:sldMk cId="3282462949" sldId="328"/>
            <ac:spMk id="7" creationId="{C6D8EBEA-2D05-4176-B303-E9E6EAE1EFC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8:10.491" v="5324" actId="478"/>
          <ac:spMkLst>
            <pc:docMk/>
            <pc:sldMk cId="3282462949" sldId="328"/>
            <ac:spMk id="8" creationId="{A033FE68-7546-A18A-8A6A-039560A9E6F8}"/>
          </ac:spMkLst>
        </pc:spChg>
        <pc:spChg chg="add del">
          <ac:chgData name="Lucía Benedito Orquín - lucia.beneditoorquin@studio.unibo.it" userId="0e6ecedc-fcd6-4257-91aa-1b6bafb206dd" providerId="ADAL" clId="{DC156658-113C-449A-A949-1F486B2F4276}" dt="2022-12-06T11:24:48.215" v="5326" actId="478"/>
          <ac:spMkLst>
            <pc:docMk/>
            <pc:sldMk cId="3282462949" sldId="328"/>
            <ac:spMk id="9" creationId="{2A5D2BF7-983E-872F-3319-98F81027D7E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1:25:13.510" v="5332" actId="478"/>
          <ac:spMkLst>
            <pc:docMk/>
            <pc:sldMk cId="3282462949" sldId="328"/>
            <ac:spMk id="10" creationId="{6A1D9017-C7F3-3952-64B5-A0CBEFA46DE9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11.685" v="5307" actId="478"/>
          <ac:spMkLst>
            <pc:docMk/>
            <pc:sldMk cId="3282462949" sldId="328"/>
            <ac:spMk id="11" creationId="{82B9B606-649F-EBAF-0EA9-54EDE096622A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1:16:09.987" v="5306" actId="478"/>
          <ac:spMkLst>
            <pc:docMk/>
            <pc:sldMk cId="3282462949" sldId="328"/>
            <ac:spMk id="12" creationId="{27B7D4CD-9F87-3424-95C1-7B04FC970081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2:09:50.667" v="5357" actId="478"/>
          <ac:spMkLst>
            <pc:docMk/>
            <pc:sldMk cId="3282462949" sldId="328"/>
            <ac:spMk id="21" creationId="{2A893E39-8F4D-896C-08C3-C17B3D8304F3}"/>
          </ac:spMkLst>
        </pc:spChg>
        <pc:spChg chg="add del">
          <ac:chgData name="Lucía Benedito Orquín - lucia.beneditoorquin@studio.unibo.it" userId="0e6ecedc-fcd6-4257-91aa-1b6bafb206dd" providerId="ADAL" clId="{DC156658-113C-449A-A949-1F486B2F4276}" dt="2022-12-06T12:11:23.935" v="5363" actId="22"/>
          <ac:spMkLst>
            <pc:docMk/>
            <pc:sldMk cId="3282462949" sldId="328"/>
            <ac:spMk id="25" creationId="{409C4111-CFB9-DCE4-FF91-655C0A999AF1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2:09:48.192" v="5356" actId="478"/>
          <ac:spMkLst>
            <pc:docMk/>
            <pc:sldMk cId="3282462949" sldId="328"/>
            <ac:spMk id="28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16.584" v="5310" actId="478"/>
          <ac:spMkLst>
            <pc:docMk/>
            <pc:sldMk cId="3282462949" sldId="328"/>
            <ac:spMk id="28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14.804" v="5309" actId="478"/>
          <ac:spMkLst>
            <pc:docMk/>
            <pc:sldMk cId="3282462949" sldId="328"/>
            <ac:spMk id="290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1:16:24.140" v="5314" actId="478"/>
          <ac:spMkLst>
            <pc:docMk/>
            <pc:sldMk cId="3282462949" sldId="328"/>
            <ac:spMk id="291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18.632" v="5311" actId="478"/>
          <ac:spMkLst>
            <pc:docMk/>
            <pc:sldMk cId="3282462949" sldId="328"/>
            <ac:spMk id="292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21.344" v="5312" actId="478"/>
          <ac:spMkLst>
            <pc:docMk/>
            <pc:sldMk cId="3282462949" sldId="328"/>
            <ac:spMk id="293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33.395" v="5317" actId="478"/>
          <ac:spMkLst>
            <pc:docMk/>
            <pc:sldMk cId="3282462949" sldId="328"/>
            <ac:spMk id="294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28.451" v="5315" actId="478"/>
          <ac:spMkLst>
            <pc:docMk/>
            <pc:sldMk cId="3282462949" sldId="328"/>
            <ac:spMk id="29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1:16:30.551" v="5316" actId="478"/>
          <ac:spMkLst>
            <pc:docMk/>
            <pc:sldMk cId="3282462949" sldId="328"/>
            <ac:spMk id="29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2:07:43.556" v="5341" actId="478"/>
          <ac:spMkLst>
            <pc:docMk/>
            <pc:sldMk cId="3282462949" sldId="328"/>
            <ac:spMk id="297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2:07:48.590" v="5342" actId="478"/>
          <ac:spMkLst>
            <pc:docMk/>
            <pc:sldMk cId="3282462949" sldId="328"/>
            <ac:spMk id="298" creationId="{00000000-0000-0000-0000-000000000000}"/>
          </ac:spMkLst>
        </pc:spChg>
        <pc:picChg chg="add del mod">
          <ac:chgData name="Lucía Benedito Orquín - lucia.beneditoorquin@studio.unibo.it" userId="0e6ecedc-fcd6-4257-91aa-1b6bafb206dd" providerId="ADAL" clId="{DC156658-113C-449A-A949-1F486B2F4276}" dt="2022-12-06T11:27:47.557" v="5336" actId="478"/>
          <ac:picMkLst>
            <pc:docMk/>
            <pc:sldMk cId="3282462949" sldId="328"/>
            <ac:picMk id="14" creationId="{DBEFE0A7-3D66-9F5D-15E6-43DE7A132911}"/>
          </ac:picMkLst>
        </pc:picChg>
        <pc:picChg chg="add del">
          <ac:chgData name="Lucía Benedito Orquín - lucia.beneditoorquin@studio.unibo.it" userId="0e6ecedc-fcd6-4257-91aa-1b6bafb206dd" providerId="ADAL" clId="{DC156658-113C-449A-A949-1F486B2F4276}" dt="2022-12-06T12:04:23.019" v="5340" actId="478"/>
          <ac:picMkLst>
            <pc:docMk/>
            <pc:sldMk cId="3282462949" sldId="328"/>
            <ac:picMk id="17" creationId="{3ABEC200-273C-B3E9-7BFB-A8FABFC53B17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6T12:08:39.716" v="5355" actId="478"/>
          <ac:picMkLst>
            <pc:docMk/>
            <pc:sldMk cId="3282462949" sldId="328"/>
            <ac:picMk id="19" creationId="{9E88AD49-CC2C-E2BD-A50A-88BE8D7B5BA3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6T12:10:08.945" v="5361" actId="478"/>
          <ac:picMkLst>
            <pc:docMk/>
            <pc:sldMk cId="3282462949" sldId="328"/>
            <ac:picMk id="23" creationId="{C750F3AA-AE76-00C5-CFEC-862CB7E8994D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6T12:12:23.895" v="5372" actId="478"/>
          <ac:picMkLst>
            <pc:docMk/>
            <pc:sldMk cId="3282462949" sldId="328"/>
            <ac:picMk id="27" creationId="{7C5B83C1-E8D5-4324-B735-CF1798AD7969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6T12:20:23.402" v="5376" actId="478"/>
          <ac:picMkLst>
            <pc:docMk/>
            <pc:sldMk cId="3282462949" sldId="328"/>
            <ac:picMk id="29" creationId="{E368F0AC-7387-2830-04C1-21B774499157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6T12:20:28.378" v="5379" actId="962"/>
          <ac:picMkLst>
            <pc:docMk/>
            <pc:sldMk cId="3282462949" sldId="328"/>
            <ac:picMk id="31" creationId="{2598BA52-9B91-A139-B2C0-809D28D54E52}"/>
          </ac:picMkLst>
        </pc:picChg>
        <pc:cxnChg chg="add del mod">
          <ac:chgData name="Lucía Benedito Orquín - lucia.beneditoorquin@studio.unibo.it" userId="0e6ecedc-fcd6-4257-91aa-1b6bafb206dd" providerId="ADAL" clId="{DC156658-113C-449A-A949-1F486B2F4276}" dt="2022-12-06T11:17:34.633" v="5321" actId="478"/>
          <ac:cxnSpMkLst>
            <pc:docMk/>
            <pc:sldMk cId="3282462949" sldId="328"/>
            <ac:cxnSpMk id="4" creationId="{504945F5-541C-57C5-6E35-CE8974B09EC7}"/>
          </ac:cxnSpMkLst>
        </pc:cxnChg>
        <pc:cxnChg chg="add del">
          <ac:chgData name="Lucía Benedito Orquín - lucia.beneditoorquin@studio.unibo.it" userId="0e6ecedc-fcd6-4257-91aa-1b6bafb206dd" providerId="ADAL" clId="{DC156658-113C-449A-A949-1F486B2F4276}" dt="2022-12-06T11:28:09.919" v="5338" actId="478"/>
          <ac:cxnSpMkLst>
            <pc:docMk/>
            <pc:sldMk cId="3282462949" sldId="328"/>
            <ac:cxnSpMk id="16" creationId="{BC551D7E-C0DA-033C-442A-F82C489AF286}"/>
          </ac:cxnSpMkLst>
        </pc:cxnChg>
      </pc:sldChg>
      <pc:sldChg chg="modSp mod">
        <pc:chgData name="Lucía Benedito Orquín - lucia.beneditoorquin@studio.unibo.it" userId="0e6ecedc-fcd6-4257-91aa-1b6bafb206dd" providerId="ADAL" clId="{DC156658-113C-449A-A949-1F486B2F4276}" dt="2022-12-06T19:20:31.043" v="7190" actId="1076"/>
        <pc:sldMkLst>
          <pc:docMk/>
          <pc:sldMk cId="2841969208" sldId="329"/>
        </pc:sldMkLst>
        <pc:spChg chg="mod">
          <ac:chgData name="Lucía Benedito Orquín - lucia.beneditoorquin@studio.unibo.it" userId="0e6ecedc-fcd6-4257-91aa-1b6bafb206dd" providerId="ADAL" clId="{DC156658-113C-449A-A949-1F486B2F4276}" dt="2022-12-06T19:20:31.043" v="7190" actId="1076"/>
          <ac:spMkLst>
            <pc:docMk/>
            <pc:sldMk cId="2841969208" sldId="329"/>
            <ac:spMk id="23" creationId="{FB6CD282-8B51-EC8A-5E04-F18E1F1C2646}"/>
          </ac:spMkLst>
        </pc:spChg>
        <pc:picChg chg="mod">
          <ac:chgData name="Lucía Benedito Orquín - lucia.beneditoorquin@studio.unibo.it" userId="0e6ecedc-fcd6-4257-91aa-1b6bafb206dd" providerId="ADAL" clId="{DC156658-113C-449A-A949-1F486B2F4276}" dt="2022-12-06T14:25:22.298" v="6390" actId="14100"/>
          <ac:picMkLst>
            <pc:docMk/>
            <pc:sldMk cId="2841969208" sldId="329"/>
            <ac:picMk id="21" creationId="{083159F1-16DB-E7BD-AC2E-01F9FDB1395D}"/>
          </ac:picMkLst>
        </pc:picChg>
      </pc:sldChg>
      <pc:sldChg chg="del">
        <pc:chgData name="Lucía Benedito Orquín - lucia.beneditoorquin@studio.unibo.it" userId="0e6ecedc-fcd6-4257-91aa-1b6bafb206dd" providerId="ADAL" clId="{DC156658-113C-449A-A949-1F486B2F4276}" dt="2022-12-06T12:56:48.771" v="5636" actId="47"/>
        <pc:sldMkLst>
          <pc:docMk/>
          <pc:sldMk cId="2589071673" sldId="332"/>
        </pc:sldMkLst>
      </pc:sldChg>
      <pc:sldChg chg="new del">
        <pc:chgData name="Lucía Benedito Orquín - lucia.beneditoorquin@studio.unibo.it" userId="0e6ecedc-fcd6-4257-91aa-1b6bafb206dd" providerId="ADAL" clId="{DC156658-113C-449A-A949-1F486B2F4276}" dt="2022-12-06T12:46:47.852" v="5381" actId="47"/>
        <pc:sldMkLst>
          <pc:docMk/>
          <pc:sldMk cId="767538193" sldId="333"/>
        </pc:sldMkLst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6T13:06:05.810" v="5724" actId="1076"/>
        <pc:sldMkLst>
          <pc:docMk/>
          <pc:sldMk cId="2944639967" sldId="333"/>
        </pc:sldMkLst>
        <pc:spChg chg="del mod">
          <ac:chgData name="Lucía Benedito Orquín - lucia.beneditoorquin@studio.unibo.it" userId="0e6ecedc-fcd6-4257-91aa-1b6bafb206dd" providerId="ADAL" clId="{DC156658-113C-449A-A949-1F486B2F4276}" dt="2022-12-06T12:48:44.760" v="5405" actId="478"/>
          <ac:spMkLst>
            <pc:docMk/>
            <pc:sldMk cId="2944639967" sldId="333"/>
            <ac:spMk id="2" creationId="{A74D0692-F961-65FE-7F14-95FB4ACA4F3C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3:16.444" v="5693" actId="1076"/>
          <ac:spMkLst>
            <pc:docMk/>
            <pc:sldMk cId="2944639967" sldId="333"/>
            <ac:spMk id="3" creationId="{31E3285C-C22B-9E2B-6C5D-E5CF498704CA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2:47:55.885" v="5391" actId="478"/>
          <ac:spMkLst>
            <pc:docMk/>
            <pc:sldMk cId="2944639967" sldId="333"/>
            <ac:spMk id="4" creationId="{255381CA-DEB4-CC68-65BC-5A017E3A6A6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06:02.738" v="5723" actId="1076"/>
          <ac:spMkLst>
            <pc:docMk/>
            <pc:sldMk cId="2944639967" sldId="333"/>
            <ac:spMk id="5" creationId="{4578CBA4-DCE8-A565-715B-5A5FD87B0B64}"/>
          </ac:spMkLst>
        </pc:spChg>
        <pc:spChg chg="add mod ord">
          <ac:chgData name="Lucía Benedito Orquín - lucia.beneditoorquin@studio.unibo.it" userId="0e6ecedc-fcd6-4257-91aa-1b6bafb206dd" providerId="ADAL" clId="{DC156658-113C-449A-A949-1F486B2F4276}" dt="2022-12-06T13:05:20.995" v="5722" actId="14100"/>
          <ac:spMkLst>
            <pc:docMk/>
            <pc:sldMk cId="2944639967" sldId="333"/>
            <ac:spMk id="6" creationId="{93DCBA3B-6B19-5AF6-CCAC-7673E900EEA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6:05.810" v="5724" actId="1076"/>
          <ac:spMkLst>
            <pc:docMk/>
            <pc:sldMk cId="2944639967" sldId="333"/>
            <ac:spMk id="8" creationId="{BB7740DB-5C96-8AE3-787B-60600B70E405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2:47:50.763" v="5389" actId="478"/>
          <ac:spMkLst>
            <pc:docMk/>
            <pc:sldMk cId="2944639967" sldId="333"/>
            <ac:spMk id="10" creationId="{5DAB7F4D-08C5-D756-2388-486724021CFF}"/>
          </ac:spMkLst>
        </pc:spChg>
        <pc:spChg chg="add del mod ord">
          <ac:chgData name="Lucía Benedito Orquín - lucia.beneditoorquin@studio.unibo.it" userId="0e6ecedc-fcd6-4257-91aa-1b6bafb206dd" providerId="ADAL" clId="{DC156658-113C-449A-A949-1F486B2F4276}" dt="2022-12-06T13:03:45.701" v="5700" actId="478"/>
          <ac:spMkLst>
            <pc:docMk/>
            <pc:sldMk cId="2944639967" sldId="333"/>
            <ac:spMk id="11" creationId="{FF31A248-85AA-04B1-2CE6-18BB07ECD9C6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15" creationId="{7428170B-E37F-5FF5-9F48-DC008DB68688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16" creationId="{4A075EF3-30A2-4C88-2F4E-37566CBB83D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17" creationId="{927D1389-0D4C-E0A7-AE9D-E40945F42C46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18" creationId="{6FEB88D7-CFED-8437-0388-46A2420F2D0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19" creationId="{B9374D9A-401C-729A-F228-7F3223B71C7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20" creationId="{8D8925A0-9CB9-C184-D256-E3CC118573D4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6:50.741" v="5637"/>
          <ac:spMkLst>
            <pc:docMk/>
            <pc:sldMk cId="2944639967" sldId="333"/>
            <ac:spMk id="21" creationId="{A8626279-6820-9ED2-C7C4-8BB7658BDD9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9:02.184" v="5648"/>
          <ac:spMkLst>
            <pc:docMk/>
            <pc:sldMk cId="2944639967" sldId="333"/>
            <ac:spMk id="23" creationId="{E060E0C8-BCBA-0167-0BFB-3A4FB561E83E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9:02.184" v="5648"/>
          <ac:spMkLst>
            <pc:docMk/>
            <pc:sldMk cId="2944639967" sldId="333"/>
            <ac:spMk id="24" creationId="{EA4F91C9-4D9D-5A1E-41F2-4903953B8A3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9:14.755" v="5652" actId="1076"/>
          <ac:spMkLst>
            <pc:docMk/>
            <pc:sldMk cId="2944639967" sldId="333"/>
            <ac:spMk id="26" creationId="{0009D335-B200-795A-D68C-E7D05D4E8417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2:59:02.184" v="5648"/>
          <ac:spMkLst>
            <pc:docMk/>
            <pc:sldMk cId="2944639967" sldId="333"/>
            <ac:spMk id="27" creationId="{36B17F7B-6081-303A-AA8E-FCE0F480182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29" creationId="{2FC31952-6D6D-EB37-F166-6FE3C36607A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30" creationId="{B0220755-C3E5-B0BF-8185-8A21CF022BB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31" creationId="{2F64B765-D710-B76B-4076-EE505488CFC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192" creationId="{0C6BEE7B-576B-6A95-9561-C368AEDA93F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193" creationId="{DE4A1D6C-6B31-B93D-C7AF-08EDF5B9EEF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195" creationId="{52258340-AD0B-1A6F-B3BD-3C3DD8F92C0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196" creationId="{35CF6DC7-49C4-E675-009A-2C9565A3F94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1:58.293" v="5675"/>
          <ac:spMkLst>
            <pc:docMk/>
            <pc:sldMk cId="2944639967" sldId="333"/>
            <ac:spMk id="197" creationId="{C25DDEF1-C1B9-C03F-FD9C-4A7F40DAFC19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2:47:53.678" v="5390" actId="478"/>
          <ac:spMkLst>
            <pc:docMk/>
            <pc:sldMk cId="2944639967" sldId="333"/>
            <ac:spMk id="215" creationId="{00000000-0000-0000-0000-000000000000}"/>
          </ac:spMkLst>
        </pc:spChg>
        <pc:grpChg chg="add del mod ord">
          <ac:chgData name="Lucía Benedito Orquín - lucia.beneditoorquin@studio.unibo.it" userId="0e6ecedc-fcd6-4257-91aa-1b6bafb206dd" providerId="ADAL" clId="{DC156658-113C-449A-A949-1F486B2F4276}" dt="2022-12-06T12:53:31.680" v="5466" actId="478"/>
          <ac:grpSpMkLst>
            <pc:docMk/>
            <pc:sldMk cId="2944639967" sldId="333"/>
            <ac:grpSpMk id="7" creationId="{D8D823E0-DE86-3EF3-3DC6-9C9A30680831}"/>
          </ac:grpSpMkLst>
        </pc:grpChg>
        <pc:grpChg chg="add del mod">
          <ac:chgData name="Lucía Benedito Orquín - lucia.beneditoorquin@studio.unibo.it" userId="0e6ecedc-fcd6-4257-91aa-1b6bafb206dd" providerId="ADAL" clId="{DC156658-113C-449A-A949-1F486B2F4276}" dt="2022-12-06T13:03:53.106" v="5704" actId="478"/>
          <ac:grpSpMkLst>
            <pc:docMk/>
            <pc:sldMk cId="2944639967" sldId="333"/>
            <ac:grpSpMk id="12" creationId="{2B89CC1C-DE35-92BF-0CCE-EDB26F4290E7}"/>
          </ac:grpSpMkLst>
        </pc:grpChg>
        <pc:grpChg chg="add mod ord">
          <ac:chgData name="Lucía Benedito Orquín - lucia.beneditoorquin@studio.unibo.it" userId="0e6ecedc-fcd6-4257-91aa-1b6bafb206dd" providerId="ADAL" clId="{DC156658-113C-449A-A949-1F486B2F4276}" dt="2022-12-06T13:04:25.007" v="5710" actId="1076"/>
          <ac:grpSpMkLst>
            <pc:docMk/>
            <pc:sldMk cId="2944639967" sldId="333"/>
            <ac:grpSpMk id="14" creationId="{6C4C4B92-1693-7902-B9FC-4F064A34F5AD}"/>
          </ac:grpSpMkLst>
        </pc:grpChg>
        <pc:grpChg chg="add del mod">
          <ac:chgData name="Lucía Benedito Orquín - lucia.beneditoorquin@studio.unibo.it" userId="0e6ecedc-fcd6-4257-91aa-1b6bafb206dd" providerId="ADAL" clId="{DC156658-113C-449A-A949-1F486B2F4276}" dt="2022-12-06T13:04:55.493" v="5718" actId="478"/>
          <ac:grpSpMkLst>
            <pc:docMk/>
            <pc:sldMk cId="2944639967" sldId="333"/>
            <ac:grpSpMk id="22" creationId="{756161E8-5C13-58DF-7A9D-EA38B5818F09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04:42.859" v="5714" actId="1076"/>
          <ac:grpSpMkLst>
            <pc:docMk/>
            <pc:sldMk cId="2944639967" sldId="333"/>
            <ac:grpSpMk id="25" creationId="{5E4F8AD0-FD2B-A23D-7057-347E96780B76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05:05.627" v="5720" actId="1076"/>
          <ac:grpSpMkLst>
            <pc:docMk/>
            <pc:sldMk cId="2944639967" sldId="333"/>
            <ac:grpSpMk id="28" creationId="{B257C2F9-BCEE-ADD8-0D4E-1850E8679128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04:52.015" v="5716" actId="14100"/>
          <ac:grpSpMkLst>
            <pc:docMk/>
            <pc:sldMk cId="2944639967" sldId="333"/>
            <ac:grpSpMk id="194" creationId="{01AC97A5-727D-8206-322A-9D47C0258DFC}"/>
          </ac:grpSpMkLst>
        </pc:grpChg>
        <pc:picChg chg="mod">
          <ac:chgData name="Lucía Benedito Orquín - lucia.beneditoorquin@studio.unibo.it" userId="0e6ecedc-fcd6-4257-91aa-1b6bafb206dd" providerId="ADAL" clId="{DC156658-113C-449A-A949-1F486B2F4276}" dt="2022-12-06T12:51:57.144" v="5452" actId="1076"/>
          <ac:picMkLst>
            <pc:docMk/>
            <pc:sldMk cId="2944639967" sldId="333"/>
            <ac:picMk id="9" creationId="{E1A4050F-FF07-C625-7B8D-F70EAB62A671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2:55:03.007" v="5579" actId="29295"/>
          <ac:picMkLst>
            <pc:docMk/>
            <pc:sldMk cId="2944639967" sldId="333"/>
            <ac:picMk id="13" creationId="{14C820D9-DBF2-E22F-043D-2B4C4F546B33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6T13:04:20.947" v="5709" actId="1076"/>
          <ac:picMkLst>
            <pc:docMk/>
            <pc:sldMk cId="2944639967" sldId="333"/>
            <ac:picMk id="198" creationId="{920541C5-B3E8-753C-B130-CC0FB59085D9}"/>
          </ac:picMkLst>
        </pc:picChg>
      </pc:sldChg>
      <pc:sldChg chg="new del">
        <pc:chgData name="Lucía Benedito Orquín - lucia.beneditoorquin@studio.unibo.it" userId="0e6ecedc-fcd6-4257-91aa-1b6bafb206dd" providerId="ADAL" clId="{DC156658-113C-449A-A949-1F486B2F4276}" dt="2022-12-06T12:47:37.771" v="5387" actId="47"/>
        <pc:sldMkLst>
          <pc:docMk/>
          <pc:sldMk cId="3845104347" sldId="334"/>
        </pc:sldMkLst>
      </pc:sldChg>
      <pc:sldChg chg="add ord setBg">
        <pc:chgData name="Lucía Benedito Orquín - lucia.beneditoorquin@studio.unibo.it" userId="0e6ecedc-fcd6-4257-91aa-1b6bafb206dd" providerId="ADAL" clId="{DC156658-113C-449A-A949-1F486B2F4276}" dt="2022-12-06T13:19:07.007" v="5963"/>
        <pc:sldMkLst>
          <pc:docMk/>
          <pc:sldMk cId="3946386915" sldId="334"/>
        </pc:sldMkLst>
      </pc:sldChg>
      <pc:sldChg chg="addSp delSp modSp add del mod ord">
        <pc:chgData name="Lucía Benedito Orquín - lucia.beneditoorquin@studio.unibo.it" userId="0e6ecedc-fcd6-4257-91aa-1b6bafb206dd" providerId="ADAL" clId="{DC156658-113C-449A-A949-1F486B2F4276}" dt="2022-12-06T13:13:46.868" v="5794" actId="47"/>
        <pc:sldMkLst>
          <pc:docMk/>
          <pc:sldMk cId="1688383049" sldId="335"/>
        </pc:sldMkLst>
        <pc:spChg chg="del">
          <ac:chgData name="Lucía Benedito Orquín - lucia.beneditoorquin@studio.unibo.it" userId="0e6ecedc-fcd6-4257-91aa-1b6bafb206dd" providerId="ADAL" clId="{DC156658-113C-449A-A949-1F486B2F4276}" dt="2022-12-06T13:08:43.848" v="5736" actId="478"/>
          <ac:spMkLst>
            <pc:docMk/>
            <pc:sldMk cId="1688383049" sldId="335"/>
            <ac:spMk id="2" creationId="{7711C832-66D2-0B7A-5A01-F10EB59069B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1:10.660" v="5777" actId="14100"/>
          <ac:spMkLst>
            <pc:docMk/>
            <pc:sldMk cId="1688383049" sldId="335"/>
            <ac:spMk id="3" creationId="{30DB0AF8-0689-D7F2-AD54-FD9237E81728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5" creationId="{B35954D3-8399-52D6-2E10-9EABEE21464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0:46.814" v="5772" actId="20577"/>
          <ac:spMkLst>
            <pc:docMk/>
            <pc:sldMk cId="1688383049" sldId="335"/>
            <ac:spMk id="7" creationId="{6F499498-8F85-E444-F7DA-D53E1B1F7B4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8" creationId="{62393133-9575-C048-839B-3623C1F6691C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10" creationId="{19C3DB46-59E2-F13A-D4EE-98EF4A1C742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46.954" v="5738" actId="478"/>
          <ac:spMkLst>
            <pc:docMk/>
            <pc:sldMk cId="1688383049" sldId="335"/>
            <ac:spMk id="11" creationId="{82B9B606-649F-EBAF-0EA9-54EDE096622A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3:08:33.849" v="5731" actId="478"/>
          <ac:spMkLst>
            <pc:docMk/>
            <pc:sldMk cId="1688383049" sldId="335"/>
            <ac:spMk id="12" creationId="{27B7D4CD-9F87-3424-95C1-7B04FC97008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0:59.163" v="5775" actId="20577"/>
          <ac:spMkLst>
            <pc:docMk/>
            <pc:sldMk cId="1688383049" sldId="335"/>
            <ac:spMk id="14" creationId="{01431D5F-1CC9-E02A-82F7-E423C387DDB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15" creationId="{6A040120-EF1E-1D31-7977-A873A010921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17" creationId="{C4046AD7-55CB-A0B8-726A-FA17A15A257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1:01.474" v="5776" actId="20577"/>
          <ac:spMkLst>
            <pc:docMk/>
            <pc:sldMk cId="1688383049" sldId="335"/>
            <ac:spMk id="19" creationId="{5C4269A6-D414-A7C2-67A7-071D2C36BDD6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08:55.534" v="5743"/>
          <ac:spMkLst>
            <pc:docMk/>
            <pc:sldMk cId="1688383049" sldId="335"/>
            <ac:spMk id="20" creationId="{0818ABE9-1D71-3832-90C9-D74508B61C0B}"/>
          </ac:spMkLst>
        </pc:spChg>
        <pc:spChg chg="add mod ord">
          <ac:chgData name="Lucía Benedito Orquín - lucia.beneditoorquin@studio.unibo.it" userId="0e6ecedc-fcd6-4257-91aa-1b6bafb206dd" providerId="ADAL" clId="{DC156658-113C-449A-A949-1F486B2F4276}" dt="2022-12-06T13:11:31.581" v="5782" actId="1076"/>
          <ac:spMkLst>
            <pc:docMk/>
            <pc:sldMk cId="1688383049" sldId="335"/>
            <ac:spMk id="21" creationId="{8265E9F5-E0AF-DAF1-D718-40B61103B1D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0:14.178" v="5754"/>
          <ac:spMkLst>
            <pc:docMk/>
            <pc:sldMk cId="1688383049" sldId="335"/>
            <ac:spMk id="23" creationId="{0382E703-BEE5-1CAD-0DFD-EAACF58C5F6B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0:50.727" v="5773" actId="20577"/>
          <ac:spMkLst>
            <pc:docMk/>
            <pc:sldMk cId="1688383049" sldId="335"/>
            <ac:spMk id="25" creationId="{7A742E85-9911-E0C8-F0F9-65A4AFFFB8AC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0:14.178" v="5754"/>
          <ac:spMkLst>
            <pc:docMk/>
            <pc:sldMk cId="1688383049" sldId="335"/>
            <ac:spMk id="26" creationId="{9E781B13-285F-EF9C-9900-AF3642D8F7C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1:11.786" v="5778"/>
          <ac:spMkLst>
            <pc:docMk/>
            <pc:sldMk cId="1688383049" sldId="335"/>
            <ac:spMk id="28" creationId="{B62389B6-B63F-60FE-1003-E7F368D3E07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1:11.786" v="5778"/>
          <ac:spMkLst>
            <pc:docMk/>
            <pc:sldMk cId="1688383049" sldId="335"/>
            <ac:spMk id="30" creationId="{A7C68520-6ABA-4667-6C63-4A016525B6E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1:11.786" v="5778"/>
          <ac:spMkLst>
            <pc:docMk/>
            <pc:sldMk cId="1688383049" sldId="335"/>
            <ac:spMk id="31" creationId="{B842A9B2-A92E-179C-4E40-0083D0252CF2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48.610" v="5739" actId="478"/>
          <ac:spMkLst>
            <pc:docMk/>
            <pc:sldMk cId="1688383049" sldId="335"/>
            <ac:spMk id="28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45.468" v="5737" actId="478"/>
          <ac:spMkLst>
            <pc:docMk/>
            <pc:sldMk cId="1688383049" sldId="335"/>
            <ac:spMk id="29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37.379" v="5732" actId="478"/>
          <ac:spMkLst>
            <pc:docMk/>
            <pc:sldMk cId="1688383049" sldId="335"/>
            <ac:spMk id="291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3:08:39.660" v="5734" actId="478"/>
          <ac:spMkLst>
            <pc:docMk/>
            <pc:sldMk cId="1688383049" sldId="335"/>
            <ac:spMk id="292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41.879" v="5735" actId="478"/>
          <ac:spMkLst>
            <pc:docMk/>
            <pc:sldMk cId="1688383049" sldId="335"/>
            <ac:spMk id="293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50.860" v="5740" actId="478"/>
          <ac:spMkLst>
            <pc:docMk/>
            <pc:sldMk cId="1688383049" sldId="335"/>
            <ac:spMk id="294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52.774" v="5741" actId="478"/>
          <ac:spMkLst>
            <pc:docMk/>
            <pc:sldMk cId="1688383049" sldId="335"/>
            <ac:spMk id="29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8:54.825" v="5742" actId="478"/>
          <ac:spMkLst>
            <pc:docMk/>
            <pc:sldMk cId="1688383049" sldId="335"/>
            <ac:spMk id="29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9:13.007" v="5745" actId="478"/>
          <ac:spMkLst>
            <pc:docMk/>
            <pc:sldMk cId="1688383049" sldId="335"/>
            <ac:spMk id="297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09:47.316" v="5750" actId="478"/>
          <ac:spMkLst>
            <pc:docMk/>
            <pc:sldMk cId="1688383049" sldId="335"/>
            <ac:spMk id="29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3:18.596" v="5790"/>
          <ac:spMkLst>
            <pc:docMk/>
            <pc:sldMk cId="1688383049" sldId="335"/>
            <ac:spMk id="299" creationId="{ED95EC9D-8800-211E-6D8E-2C620DF3345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3:18.596" v="5790"/>
          <ac:spMkLst>
            <pc:docMk/>
            <pc:sldMk cId="1688383049" sldId="335"/>
            <ac:spMk id="301" creationId="{1060176A-3B8C-701F-AB78-9EA06CE93FB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3:18.596" v="5790"/>
          <ac:spMkLst>
            <pc:docMk/>
            <pc:sldMk cId="1688383049" sldId="335"/>
            <ac:spMk id="302" creationId="{E5212A98-FBF2-A094-6947-544677D5E355}"/>
          </ac:spMkLst>
        </pc:spChg>
        <pc:grpChg chg="add mod">
          <ac:chgData name="Lucía Benedito Orquín - lucia.beneditoorquin@studio.unibo.it" userId="0e6ecedc-fcd6-4257-91aa-1b6bafb206dd" providerId="ADAL" clId="{DC156658-113C-449A-A949-1F486B2F4276}" dt="2022-12-06T13:11:23.935" v="5780" actId="1076"/>
          <ac:grpSpMkLst>
            <pc:docMk/>
            <pc:sldMk cId="1688383049" sldId="335"/>
            <ac:grpSpMk id="4" creationId="{F23505C4-B174-B16A-F08B-35A8EC12E0D8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11:44.839" v="5784" actId="1076"/>
          <ac:grpSpMkLst>
            <pc:docMk/>
            <pc:sldMk cId="1688383049" sldId="335"/>
            <ac:grpSpMk id="9" creationId="{8FE3E9D5-8A93-A235-4142-A83E26F347BD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12:00.348" v="5786" actId="1076"/>
          <ac:grpSpMkLst>
            <pc:docMk/>
            <pc:sldMk cId="1688383049" sldId="335"/>
            <ac:grpSpMk id="16" creationId="{67C6E8A6-D947-4CBB-1D0E-2453384D6550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12:35.330" v="5788" actId="14100"/>
          <ac:grpSpMkLst>
            <pc:docMk/>
            <pc:sldMk cId="1688383049" sldId="335"/>
            <ac:grpSpMk id="22" creationId="{315B7A3C-2F5F-C4C6-0202-B15DC21CB29F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12:42.619" v="5789" actId="14100"/>
          <ac:grpSpMkLst>
            <pc:docMk/>
            <pc:sldMk cId="1688383049" sldId="335"/>
            <ac:grpSpMk id="27" creationId="{FDA9BC3A-9155-6CB0-C56B-65466DCBEA5F}"/>
          </ac:grpSpMkLst>
        </pc:grpChg>
        <pc:grpChg chg="add del mod">
          <ac:chgData name="Lucía Benedito Orquín - lucia.beneditoorquin@studio.unibo.it" userId="0e6ecedc-fcd6-4257-91aa-1b6bafb206dd" providerId="ADAL" clId="{DC156658-113C-449A-A949-1F486B2F4276}" dt="2022-12-06T13:13:24.574" v="5792" actId="478"/>
          <ac:grpSpMkLst>
            <pc:docMk/>
            <pc:sldMk cId="1688383049" sldId="335"/>
            <ac:grpSpMk id="288" creationId="{0E57FCEA-47EE-6FA5-8B1B-9FD0E36369D6}"/>
          </ac:grpSpMkLst>
        </pc:grpChg>
        <pc:picChg chg="mod">
          <ac:chgData name="Lucía Benedito Orquín - lucia.beneditoorquin@studio.unibo.it" userId="0e6ecedc-fcd6-4257-91aa-1b6bafb206dd" providerId="ADAL" clId="{DC156658-113C-449A-A949-1F486B2F4276}" dt="2022-12-06T13:08:55.534" v="5743"/>
          <ac:picMkLst>
            <pc:docMk/>
            <pc:sldMk cId="1688383049" sldId="335"/>
            <ac:picMk id="6" creationId="{5BBCEFF0-0A32-5055-A492-1DFE78D1C2FB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08:55.534" v="5743"/>
          <ac:picMkLst>
            <pc:docMk/>
            <pc:sldMk cId="1688383049" sldId="335"/>
            <ac:picMk id="13" creationId="{95CA8872-D836-E3F8-AC45-BB9FF9F1A13A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08:55.534" v="5743"/>
          <ac:picMkLst>
            <pc:docMk/>
            <pc:sldMk cId="1688383049" sldId="335"/>
            <ac:picMk id="18" creationId="{A884E32F-A37D-9B6A-9686-769D05F508AA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10:14.178" v="5754"/>
          <ac:picMkLst>
            <pc:docMk/>
            <pc:sldMk cId="1688383049" sldId="335"/>
            <ac:picMk id="24" creationId="{380411A3-3B17-8799-E0DD-5DC5671C9F78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11:11.786" v="5778"/>
          <ac:picMkLst>
            <pc:docMk/>
            <pc:sldMk cId="1688383049" sldId="335"/>
            <ac:picMk id="29" creationId="{E80D2326-5F02-F63A-E850-817FCC0D680F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13:18.596" v="5790"/>
          <ac:picMkLst>
            <pc:docMk/>
            <pc:sldMk cId="1688383049" sldId="335"/>
            <ac:picMk id="300" creationId="{ABDE37CD-9935-4DF9-EF90-5DB044C19425}"/>
          </ac:picMkLst>
        </pc:pic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6T13:24:21.492" v="6063" actId="732"/>
        <pc:sldMkLst>
          <pc:docMk/>
          <pc:sldMk cId="752836368" sldId="343"/>
        </pc:sldMkLst>
        <pc:spChg chg="del mod">
          <ac:chgData name="Lucía Benedito Orquín - lucia.beneditoorquin@studio.unibo.it" userId="0e6ecedc-fcd6-4257-91aa-1b6bafb206dd" providerId="ADAL" clId="{DC156658-113C-449A-A949-1F486B2F4276}" dt="2022-12-06T13:15:02.125" v="5806" actId="478"/>
          <ac:spMkLst>
            <pc:docMk/>
            <pc:sldMk cId="752836368" sldId="343"/>
            <ac:spMk id="9" creationId="{0F98049A-2C42-07EB-F2D6-234268FA160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5:08.789" v="5807" actId="20577"/>
          <ac:spMkLst>
            <pc:docMk/>
            <pc:sldMk cId="752836368" sldId="343"/>
            <ac:spMk id="19" creationId="{95EBE99C-9BB5-02B4-9D7A-196D52C8C48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5:13.866" v="5809" actId="20577"/>
          <ac:spMkLst>
            <pc:docMk/>
            <pc:sldMk cId="752836368" sldId="343"/>
            <ac:spMk id="24" creationId="{40DB3437-025A-3E36-96BF-A1A3FC29B4EE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7:58.777" v="5833" actId="1076"/>
          <ac:spMkLst>
            <pc:docMk/>
            <pc:sldMk cId="752836368" sldId="343"/>
            <ac:spMk id="25" creationId="{8318097D-DD15-89FF-FBD3-BFD8D46BC94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5:11.237" v="5808" actId="20577"/>
          <ac:spMkLst>
            <pc:docMk/>
            <pc:sldMk cId="752836368" sldId="343"/>
            <ac:spMk id="29" creationId="{CC35420E-4A7E-C05D-360F-FFEC44E70A3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4:38.497" v="5802" actId="255"/>
          <ac:spMkLst>
            <pc:docMk/>
            <pc:sldMk cId="752836368" sldId="343"/>
            <ac:spMk id="31" creationId="{E3404B24-F687-48FB-01D7-A7C54C71F2D5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4:42.722" v="5803" actId="20577"/>
          <ac:spMkLst>
            <pc:docMk/>
            <pc:sldMk cId="752836368" sldId="343"/>
            <ac:spMk id="588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14:45.224" v="5804" actId="20577"/>
          <ac:spMkLst>
            <pc:docMk/>
            <pc:sldMk cId="752836368" sldId="343"/>
            <ac:spMk id="593" creationId="{00000000-0000-0000-0000-000000000000}"/>
          </ac:spMkLst>
        </pc:spChg>
        <pc:grpChg chg="mod">
          <ac:chgData name="Lucía Benedito Orquín - lucia.beneditoorquin@studio.unibo.it" userId="0e6ecedc-fcd6-4257-91aa-1b6bafb206dd" providerId="ADAL" clId="{DC156658-113C-449A-A949-1F486B2F4276}" dt="2022-12-06T13:23:37.669" v="6052"/>
          <ac:grpSpMkLst>
            <pc:docMk/>
            <pc:sldMk cId="752836368" sldId="343"/>
            <ac:grpSpMk id="4" creationId="{EECFDA40-6F32-DC27-7DDD-788F54C1A809}"/>
          </ac:grpSpMkLst>
        </pc:grpChg>
        <pc:grpChg chg="mod">
          <ac:chgData name="Lucía Benedito Orquín - lucia.beneditoorquin@studio.unibo.it" userId="0e6ecedc-fcd6-4257-91aa-1b6bafb206dd" providerId="ADAL" clId="{DC156658-113C-449A-A949-1F486B2F4276}" dt="2022-12-06T13:23:31.428" v="6051" actId="1366"/>
          <ac:grpSpMkLst>
            <pc:docMk/>
            <pc:sldMk cId="752836368" sldId="343"/>
            <ac:grpSpMk id="5" creationId="{89132806-1DC6-76C1-F8DF-7A94AECA4C85}"/>
          </ac:grpSpMkLst>
        </pc:grpChg>
        <pc:grpChg chg="mod">
          <ac:chgData name="Lucía Benedito Orquín - lucia.beneditoorquin@studio.unibo.it" userId="0e6ecedc-fcd6-4257-91aa-1b6bafb206dd" providerId="ADAL" clId="{DC156658-113C-449A-A949-1F486B2F4276}" dt="2022-12-06T13:23:04.612" v="6048"/>
          <ac:grpSpMkLst>
            <pc:docMk/>
            <pc:sldMk cId="752836368" sldId="343"/>
            <ac:grpSpMk id="6" creationId="{BDB2463F-3256-33E3-F6AC-3D3432880209}"/>
          </ac:grpSpMkLst>
        </pc:grpChg>
        <pc:grpChg chg="mod">
          <ac:chgData name="Lucía Benedito Orquín - lucia.beneditoorquin@studio.unibo.it" userId="0e6ecedc-fcd6-4257-91aa-1b6bafb206dd" providerId="ADAL" clId="{DC156658-113C-449A-A949-1F486B2F4276}" dt="2022-12-06T13:22:51.955" v="6046"/>
          <ac:grpSpMkLst>
            <pc:docMk/>
            <pc:sldMk cId="752836368" sldId="343"/>
            <ac:grpSpMk id="16" creationId="{B1496243-BB14-234C-DB12-649FF4F959FD}"/>
          </ac:grpSpMkLst>
        </pc:grpChg>
        <pc:grpChg chg="mod">
          <ac:chgData name="Lucía Benedito Orquín - lucia.beneditoorquin@studio.unibo.it" userId="0e6ecedc-fcd6-4257-91aa-1b6bafb206dd" providerId="ADAL" clId="{DC156658-113C-449A-A949-1F486B2F4276}" dt="2022-12-06T13:23:44.394" v="6053"/>
          <ac:grpSpMkLst>
            <pc:docMk/>
            <pc:sldMk cId="752836368" sldId="343"/>
            <ac:grpSpMk id="21" creationId="{5DC1FF4A-2063-4663-C3F0-EDAD20E9A717}"/>
          </ac:grpSpMkLst>
        </pc:grpChg>
        <pc:grpChg chg="mod">
          <ac:chgData name="Lucía Benedito Orquín - lucia.beneditoorquin@studio.unibo.it" userId="0e6ecedc-fcd6-4257-91aa-1b6bafb206dd" providerId="ADAL" clId="{DC156658-113C-449A-A949-1F486B2F4276}" dt="2022-12-06T13:22:39.943" v="6045"/>
          <ac:grpSpMkLst>
            <pc:docMk/>
            <pc:sldMk cId="752836368" sldId="343"/>
            <ac:grpSpMk id="26" creationId="{AA9D023F-F05C-E439-DECD-42DB6780E144}"/>
          </ac:grpSpMkLst>
        </pc:grpChg>
        <pc:picChg chg="add del mod">
          <ac:chgData name="Lucía Benedito Orquín - lucia.beneditoorquin@studio.unibo.it" userId="0e6ecedc-fcd6-4257-91aa-1b6bafb206dd" providerId="ADAL" clId="{DC156658-113C-449A-A949-1F486B2F4276}" dt="2022-12-06T13:22:03.514" v="6043" actId="478"/>
          <ac:picMkLst>
            <pc:docMk/>
            <pc:sldMk cId="752836368" sldId="343"/>
            <ac:picMk id="2" creationId="{6527D6C7-850B-96BA-62A8-95BC4C5C43D5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23:13.326" v="6049"/>
          <ac:picMkLst>
            <pc:docMk/>
            <pc:sldMk cId="752836368" sldId="343"/>
            <ac:picMk id="8" creationId="{67438ED3-CDB5-046F-A220-9C30A37ACFD3}"/>
          </ac:picMkLst>
        </pc:picChg>
        <pc:picChg chg="mod modCrop">
          <ac:chgData name="Lucía Benedito Orquín - lucia.beneditoorquin@studio.unibo.it" userId="0e6ecedc-fcd6-4257-91aa-1b6bafb206dd" providerId="ADAL" clId="{DC156658-113C-449A-A949-1F486B2F4276}" dt="2022-12-06T13:24:21.492" v="6063" actId="732"/>
          <ac:picMkLst>
            <pc:docMk/>
            <pc:sldMk cId="752836368" sldId="343"/>
            <ac:picMk id="23" creationId="{3E068626-F3D4-7745-51D9-593583AED8CA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3:22:11.167" v="6044" actId="14826"/>
          <ac:picMkLst>
            <pc:docMk/>
            <pc:sldMk cId="752836368" sldId="343"/>
            <ac:picMk id="28" creationId="{94414333-CF23-C85B-7958-B9FA230F9C3C}"/>
          </ac:picMkLst>
        </pc:pic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6T19:53:13.200" v="7229" actId="1076"/>
        <pc:sldMkLst>
          <pc:docMk/>
          <pc:sldMk cId="917753006" sldId="344"/>
        </pc:sldMkLst>
        <pc:spChg chg="add del mod">
          <ac:chgData name="Lucía Benedito Orquín - lucia.beneditoorquin@studio.unibo.it" userId="0e6ecedc-fcd6-4257-91aa-1b6bafb206dd" providerId="ADAL" clId="{DC156658-113C-449A-A949-1F486B2F4276}" dt="2022-12-06T13:32:53.594" v="6078" actId="478"/>
          <ac:spMkLst>
            <pc:docMk/>
            <pc:sldMk cId="917753006" sldId="344"/>
            <ac:spMk id="3" creationId="{9E32EEAF-A127-E846-D410-C55E09FD40C8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2:50.503" v="6077" actId="478"/>
          <ac:spMkLst>
            <pc:docMk/>
            <pc:sldMk cId="917753006" sldId="344"/>
            <ac:spMk id="5" creationId="{38184681-57DA-7480-7704-2F2944685D86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34:28.473" v="6090" actId="14100"/>
          <ac:spMkLst>
            <pc:docMk/>
            <pc:sldMk cId="917753006" sldId="344"/>
            <ac:spMk id="9" creationId="{AB905BB6-783C-E3D6-99A9-A9BA0FAEB59E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2:58.185" v="6080" actId="478"/>
          <ac:spMkLst>
            <pc:docMk/>
            <pc:sldMk cId="917753006" sldId="344"/>
            <ac:spMk id="11" creationId="{EAE1AE06-A851-C428-64A5-9CE166A4E50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3:02.783" v="6082" actId="478"/>
          <ac:spMkLst>
            <pc:docMk/>
            <pc:sldMk cId="917753006" sldId="344"/>
            <ac:spMk id="13" creationId="{2A350B28-5729-BD7C-A0CD-E0A80125E98D}"/>
          </ac:spMkLst>
        </pc:spChg>
        <pc:spChg chg="add del">
          <ac:chgData name="Lucía Benedito Orquín - lucia.beneditoorquin@studio.unibo.it" userId="0e6ecedc-fcd6-4257-91aa-1b6bafb206dd" providerId="ADAL" clId="{DC156658-113C-449A-A949-1F486B2F4276}" dt="2022-12-06T13:33:58.476" v="6084" actId="478"/>
          <ac:spMkLst>
            <pc:docMk/>
            <pc:sldMk cId="917753006" sldId="344"/>
            <ac:spMk id="14" creationId="{3EA31E26-D5A8-DBCE-F0E8-2FB98F2AC5D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4:47.487" v="6093" actId="478"/>
          <ac:spMkLst>
            <pc:docMk/>
            <pc:sldMk cId="917753006" sldId="344"/>
            <ac:spMk id="15" creationId="{0110C6FD-609D-825B-46EA-4D32F77C7F89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0:53.215" v="6196" actId="1076"/>
          <ac:spMkLst>
            <pc:docMk/>
            <pc:sldMk cId="917753006" sldId="344"/>
            <ac:spMk id="16" creationId="{FD8833B9-841A-E8F1-7BCB-94C7F1EBB944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36:54.302" v="6142" actId="20577"/>
          <ac:spMkLst>
            <pc:docMk/>
            <pc:sldMk cId="917753006" sldId="344"/>
            <ac:spMk id="19" creationId="{8145BACB-CC7F-CB82-2172-6A5A7F447E5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7:07.366" v="6144" actId="478"/>
          <ac:spMkLst>
            <pc:docMk/>
            <pc:sldMk cId="917753006" sldId="344"/>
            <ac:spMk id="21" creationId="{DAC9AB8C-336A-4579-8422-1E69D2C7DD15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37:11.256" v="6146" actId="478"/>
          <ac:spMkLst>
            <pc:docMk/>
            <pc:sldMk cId="917753006" sldId="344"/>
            <ac:spMk id="23" creationId="{D5EFBBBF-5228-A067-7A76-9B5D32C1D2FC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2:47.484" v="6220" actId="1076"/>
          <ac:spMkLst>
            <pc:docMk/>
            <pc:sldMk cId="917753006" sldId="344"/>
            <ac:spMk id="24" creationId="{C0DC3A8A-CF90-8047-4E7D-8DE553ED574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1:52.888" v="6207" actId="1076"/>
          <ac:spMkLst>
            <pc:docMk/>
            <pc:sldMk cId="917753006" sldId="344"/>
            <ac:spMk id="25" creationId="{E3901927-F65B-6E32-63D6-04380128AB6A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39:31.381" v="6180" actId="2085"/>
          <ac:spMkLst>
            <pc:docMk/>
            <pc:sldMk cId="917753006" sldId="344"/>
            <ac:spMk id="27" creationId="{32568957-8AE5-6143-5435-CD26F17E699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39:31.381" v="6180" actId="2085"/>
          <ac:spMkLst>
            <pc:docMk/>
            <pc:sldMk cId="917753006" sldId="344"/>
            <ac:spMk id="28" creationId="{A2D628EB-3000-8F50-54CC-9A266F4A83F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39:29.119" v="6179" actId="2085"/>
          <ac:spMkLst>
            <pc:docMk/>
            <pc:sldMk cId="917753006" sldId="344"/>
            <ac:spMk id="30" creationId="{F44202C9-3C2F-9D79-01EE-415FA5F82948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39:29.119" v="6179" actId="2085"/>
          <ac:spMkLst>
            <pc:docMk/>
            <pc:sldMk cId="917753006" sldId="344"/>
            <ac:spMk id="31" creationId="{F0EC11F7-C9CE-B6B8-3C55-A918434F793E}"/>
          </ac:spMkLst>
        </pc:spChg>
        <pc:spChg chg="del mod topLvl">
          <ac:chgData name="Lucía Benedito Orquín - lucia.beneditoorquin@studio.unibo.it" userId="0e6ecedc-fcd6-4257-91aa-1b6bafb206dd" providerId="ADAL" clId="{DC156658-113C-449A-A949-1F486B2F4276}" dt="2022-12-06T13:39:07.729" v="6173" actId="478"/>
          <ac:spMkLst>
            <pc:docMk/>
            <pc:sldMk cId="917753006" sldId="344"/>
            <ac:spMk id="225" creationId="{F90E35A3-7723-E3B0-AA9C-5593AE4DADD1}"/>
          </ac:spMkLst>
        </pc:spChg>
        <pc:spChg chg="del mod topLvl">
          <ac:chgData name="Lucía Benedito Orquín - lucia.beneditoorquin@studio.unibo.it" userId="0e6ecedc-fcd6-4257-91aa-1b6bafb206dd" providerId="ADAL" clId="{DC156658-113C-449A-A949-1F486B2F4276}" dt="2022-12-06T13:39:17.374" v="6175" actId="478"/>
          <ac:spMkLst>
            <pc:docMk/>
            <pc:sldMk cId="917753006" sldId="344"/>
            <ac:spMk id="226" creationId="{C41D4881-1E59-834E-3090-C6073D3A98F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2:22.842" v="6214" actId="1076"/>
          <ac:spMkLst>
            <pc:docMk/>
            <pc:sldMk cId="917753006" sldId="344"/>
            <ac:spMk id="227" creationId="{30ACC0D8-C334-DFA2-23AB-7AB053F46211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40:01.076" v="6189" actId="478"/>
          <ac:spMkLst>
            <pc:docMk/>
            <pc:sldMk cId="917753006" sldId="344"/>
            <ac:spMk id="228" creationId="{CBC1608E-E7EB-9363-0C05-B39A50F3076C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2:41.192" v="6219" actId="1076"/>
          <ac:spMkLst>
            <pc:docMk/>
            <pc:sldMk cId="917753006" sldId="344"/>
            <ac:spMk id="229" creationId="{E00482ED-AA9F-93F7-E43A-0696A7982A8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3:56.089" v="6230" actId="1076"/>
          <ac:spMkLst>
            <pc:docMk/>
            <pc:sldMk cId="917753006" sldId="344"/>
            <ac:spMk id="230" creationId="{66729CEA-56B0-CE20-A198-9329015096F7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4:30.441" v="6237" actId="207"/>
          <ac:spMkLst>
            <pc:docMk/>
            <pc:sldMk cId="917753006" sldId="344"/>
            <ac:spMk id="231" creationId="{F72ECF9D-AD9A-1BD3-716C-EB322AD7C2C4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4:28.388" v="6236" actId="207"/>
          <ac:spMkLst>
            <pc:docMk/>
            <pc:sldMk cId="917753006" sldId="344"/>
            <ac:spMk id="232" creationId="{109657DD-823F-D8D3-8745-C8B70BE47EFF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9:53:13.200" v="7229" actId="1076"/>
          <ac:spMkLst>
            <pc:docMk/>
            <pc:sldMk cId="917753006" sldId="344"/>
            <ac:spMk id="233" creationId="{C23A0E31-C53B-FF83-CA62-59DD179590AD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5:21.161" v="6244" actId="1076"/>
          <ac:spMkLst>
            <pc:docMk/>
            <pc:sldMk cId="917753006" sldId="344"/>
            <ac:spMk id="234" creationId="{3F13D383-40F2-DD9C-2E9C-70AFED3004E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5:23.130" v="6245" actId="1076"/>
          <ac:spMkLst>
            <pc:docMk/>
            <pc:sldMk cId="917753006" sldId="344"/>
            <ac:spMk id="235" creationId="{32719797-ED56-F83B-D919-E7D5B42125AF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2:55.927" v="6079" actId="478"/>
          <ac:spMkLst>
            <pc:docMk/>
            <pc:sldMk cId="917753006" sldId="344"/>
            <ac:spMk id="236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3:00.589" v="6081" actId="478"/>
          <ac:spMkLst>
            <pc:docMk/>
            <pc:sldMk cId="917753006" sldId="344"/>
            <ac:spMk id="237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2:48.566" v="6076" actId="478"/>
          <ac:spMkLst>
            <pc:docMk/>
            <pc:sldMk cId="917753006" sldId="344"/>
            <ac:spMk id="238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7:05.821" v="6143" actId="478"/>
          <ac:spMkLst>
            <pc:docMk/>
            <pc:sldMk cId="917753006" sldId="344"/>
            <ac:spMk id="23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2:48.566" v="6076" actId="478"/>
          <ac:spMkLst>
            <pc:docMk/>
            <pc:sldMk cId="917753006" sldId="344"/>
            <ac:spMk id="240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3:37:09.667" v="6145" actId="478"/>
          <ac:spMkLst>
            <pc:docMk/>
            <pc:sldMk cId="917753006" sldId="344"/>
            <ac:spMk id="241" creationId="{00000000-0000-0000-0000-000000000000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45:25.431" v="6247" actId="478"/>
          <ac:spMkLst>
            <pc:docMk/>
            <pc:sldMk cId="917753006" sldId="344"/>
            <ac:spMk id="242" creationId="{6B1FEAAD-7F4D-7EBD-C9C1-A6C900D8E8E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56:39.707" v="6368" actId="14100"/>
          <ac:spMkLst>
            <pc:docMk/>
            <pc:sldMk cId="917753006" sldId="344"/>
            <ac:spMk id="243" creationId="{D02BC27D-6636-4DC7-036D-8BDC221879C1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46:10.677" v="6272" actId="1076"/>
          <ac:spMkLst>
            <pc:docMk/>
            <pc:sldMk cId="917753006" sldId="344"/>
            <ac:spMk id="244" creationId="{A0831E91-9A0F-D62B-1F9F-43CE514AF696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56:29.797" v="6365" actId="1076"/>
          <ac:spMkLst>
            <pc:docMk/>
            <pc:sldMk cId="917753006" sldId="344"/>
            <ac:spMk id="245" creationId="{ADFE2416-60DE-2CE0-9265-E3CDEEF34DC3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56:44.351" v="6370" actId="478"/>
          <ac:spMkLst>
            <pc:docMk/>
            <pc:sldMk cId="917753006" sldId="344"/>
            <ac:spMk id="246" creationId="{751AF7A5-9F40-5AF8-E250-268BD7324373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57:24.529" v="6379" actId="20577"/>
          <ac:spMkLst>
            <pc:docMk/>
            <pc:sldMk cId="917753006" sldId="344"/>
            <ac:spMk id="247" creationId="{15B96FAE-7145-6B54-AA0C-AF3AECD73C00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57:41.152" v="6388" actId="1076"/>
          <ac:spMkLst>
            <pc:docMk/>
            <pc:sldMk cId="917753006" sldId="344"/>
            <ac:spMk id="248" creationId="{6A456D69-CC52-BCCF-E086-852EFC28AB6C}"/>
          </ac:spMkLst>
        </pc:spChg>
        <pc:grpChg chg="add mod">
          <ac:chgData name="Lucía Benedito Orquín - lucia.beneditoorquin@studio.unibo.it" userId="0e6ecedc-fcd6-4257-91aa-1b6bafb206dd" providerId="ADAL" clId="{DC156658-113C-449A-A949-1F486B2F4276}" dt="2022-12-06T13:42:09.859" v="6210" actId="14100"/>
          <ac:grpSpMkLst>
            <pc:docMk/>
            <pc:sldMk cId="917753006" sldId="344"/>
            <ac:grpSpMk id="26" creationId="{86D8374C-5237-95B8-B6AD-E82B942C2EF3}"/>
          </ac:grpSpMkLst>
        </pc:grpChg>
        <pc:grpChg chg="add mod">
          <ac:chgData name="Lucía Benedito Orquín - lucia.beneditoorquin@studio.unibo.it" userId="0e6ecedc-fcd6-4257-91aa-1b6bafb206dd" providerId="ADAL" clId="{DC156658-113C-449A-A949-1F486B2F4276}" dt="2022-12-06T13:42:20.516" v="6213" actId="1076"/>
          <ac:grpSpMkLst>
            <pc:docMk/>
            <pc:sldMk cId="917753006" sldId="344"/>
            <ac:grpSpMk id="29" creationId="{24A81C1F-E5A2-93AD-4017-659D372026C5}"/>
          </ac:grpSpMkLst>
        </pc:grpChg>
        <pc:grpChg chg="add del mod">
          <ac:chgData name="Lucía Benedito Orquín - lucia.beneditoorquin@studio.unibo.it" userId="0e6ecedc-fcd6-4257-91aa-1b6bafb206dd" providerId="ADAL" clId="{DC156658-113C-449A-A949-1F486B2F4276}" dt="2022-12-06T13:39:07.729" v="6173" actId="478"/>
          <ac:grpSpMkLst>
            <pc:docMk/>
            <pc:sldMk cId="917753006" sldId="344"/>
            <ac:grpSpMk id="224" creationId="{11898264-A705-41B7-430F-7BDA993677A3}"/>
          </ac:grpSpMkLst>
        </pc:grpChg>
        <pc:picChg chg="del">
          <ac:chgData name="Lucía Benedito Orquín - lucia.beneditoorquin@studio.unibo.it" userId="0e6ecedc-fcd6-4257-91aa-1b6bafb206dd" providerId="ADAL" clId="{DC156658-113C-449A-A949-1F486B2F4276}" dt="2022-12-06T13:32:41.902" v="6073" actId="478"/>
          <ac:picMkLst>
            <pc:docMk/>
            <pc:sldMk cId="917753006" sldId="344"/>
            <ac:picMk id="6" creationId="{2729B9C0-45CB-E127-75DB-D26D5DF87843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6T13:32:43.394" v="6074" actId="478"/>
          <ac:picMkLst>
            <pc:docMk/>
            <pc:sldMk cId="917753006" sldId="344"/>
            <ac:picMk id="7" creationId="{BAC00031-566F-0617-AB03-9CBA7174B67F}"/>
          </ac:picMkLst>
        </pc:picChg>
        <pc:picChg chg="del">
          <ac:chgData name="Lucía Benedito Orquín - lucia.beneditoorquin@studio.unibo.it" userId="0e6ecedc-fcd6-4257-91aa-1b6bafb206dd" providerId="ADAL" clId="{DC156658-113C-449A-A949-1F486B2F4276}" dt="2022-12-06T13:32:44.796" v="6075" actId="478"/>
          <ac:picMkLst>
            <pc:docMk/>
            <pc:sldMk cId="917753006" sldId="344"/>
            <ac:picMk id="8" creationId="{0CF63ED0-1D0E-0A03-F04F-062A1E3054ED}"/>
          </ac:picMkLst>
        </pc:picChg>
        <pc:picChg chg="add del mod">
          <ac:chgData name="Lucía Benedito Orquín - lucia.beneditoorquin@studio.unibo.it" userId="0e6ecedc-fcd6-4257-91aa-1b6bafb206dd" providerId="ADAL" clId="{DC156658-113C-449A-A949-1F486B2F4276}" dt="2022-12-06T13:35:59.114" v="6100" actId="478"/>
          <ac:picMkLst>
            <pc:docMk/>
            <pc:sldMk cId="917753006" sldId="344"/>
            <ac:picMk id="18" creationId="{E0634458-295A-C36F-B644-4B57DE2A15FF}"/>
          </ac:picMkLst>
        </pc:picChg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6T13:56:13.040" v="6364" actId="1076"/>
        <pc:sldMkLst>
          <pc:docMk/>
          <pc:sldMk cId="1324640686" sldId="345"/>
        </pc:sldMkLst>
        <pc:spChg chg="add mod">
          <ac:chgData name="Lucía Benedito Orquín - lucia.beneditoorquin@studio.unibo.it" userId="0e6ecedc-fcd6-4257-91aa-1b6bafb206dd" providerId="ADAL" clId="{DC156658-113C-449A-A949-1F486B2F4276}" dt="2022-12-06T13:54:34.701" v="6341" actId="20577"/>
          <ac:spMkLst>
            <pc:docMk/>
            <pc:sldMk cId="1324640686" sldId="345"/>
            <ac:spMk id="2" creationId="{64C01370-D6DF-7E76-3562-DA9E0F00D8A5}"/>
          </ac:spMkLst>
        </pc:spChg>
        <pc:spChg chg="add mod">
          <ac:chgData name="Lucía Benedito Orquín - lucia.beneditoorquin@studio.unibo.it" userId="0e6ecedc-fcd6-4257-91aa-1b6bafb206dd" providerId="ADAL" clId="{DC156658-113C-449A-A949-1F486B2F4276}" dt="2022-12-06T13:56:04.743" v="6362" actId="1076"/>
          <ac:spMkLst>
            <pc:docMk/>
            <pc:sldMk cId="1324640686" sldId="345"/>
            <ac:spMk id="3" creationId="{A1F91B21-1E48-250F-E754-6555DBA156CA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55:46.057" v="6356" actId="478"/>
          <ac:spMkLst>
            <pc:docMk/>
            <pc:sldMk cId="1324640686" sldId="345"/>
            <ac:spMk id="4" creationId="{CA4EB169-CCFF-006F-AF33-B602287EE15B}"/>
          </ac:spMkLst>
        </pc:spChg>
        <pc:spChg chg="add del mod">
          <ac:chgData name="Lucía Benedito Orquín - lucia.beneditoorquin@studio.unibo.it" userId="0e6ecedc-fcd6-4257-91aa-1b6bafb206dd" providerId="ADAL" clId="{DC156658-113C-449A-A949-1F486B2F4276}" dt="2022-12-06T13:55:55.948" v="6360" actId="478"/>
          <ac:spMkLst>
            <pc:docMk/>
            <pc:sldMk cId="1324640686" sldId="345"/>
            <ac:spMk id="5" creationId="{94680414-4CC6-A4A4-A2BC-286CA3B504A3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3:26.206" v="6328" actId="1076"/>
          <ac:spMkLst>
            <pc:docMk/>
            <pc:sldMk cId="1324640686" sldId="345"/>
            <ac:spMk id="227" creationId="{30ACC0D8-C334-DFA2-23AB-7AB053F4621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3:08.578" v="6322" actId="20577"/>
          <ac:spMkLst>
            <pc:docMk/>
            <pc:sldMk cId="1324640686" sldId="345"/>
            <ac:spMk id="229" creationId="{E00482ED-AA9F-93F7-E43A-0696A7982A8D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3:41.657" v="6330" actId="20577"/>
          <ac:spMkLst>
            <pc:docMk/>
            <pc:sldMk cId="1324640686" sldId="345"/>
            <ac:spMk id="230" creationId="{66729CEA-56B0-CE20-A198-9329015096F7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5:19.496" v="6346" actId="14100"/>
          <ac:spMkLst>
            <pc:docMk/>
            <pc:sldMk cId="1324640686" sldId="345"/>
            <ac:spMk id="235" creationId="{32719797-ED56-F83B-D919-E7D5B42125AF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5:49.630" v="6357" actId="14100"/>
          <ac:spMkLst>
            <pc:docMk/>
            <pc:sldMk cId="1324640686" sldId="345"/>
            <ac:spMk id="243" creationId="{D02BC27D-6636-4DC7-036D-8BDC221879C1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6:09.502" v="6363" actId="1076"/>
          <ac:spMkLst>
            <pc:docMk/>
            <pc:sldMk cId="1324640686" sldId="345"/>
            <ac:spMk id="244" creationId="{A0831E91-9A0F-D62B-1F9F-43CE514AF696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3:56:13.040" v="6364" actId="1076"/>
          <ac:spMkLst>
            <pc:docMk/>
            <pc:sldMk cId="1324640686" sldId="345"/>
            <ac:spMk id="245" creationId="{ADFE2416-60DE-2CE0-9265-E3CDEEF34DC3}"/>
          </ac:spMkLst>
        </pc:spChg>
      </pc:sldChg>
      <pc:sldChg chg="modSp mod">
        <pc:chgData name="Lucía Benedito Orquín - lucia.beneditoorquin@studio.unibo.it" userId="0e6ecedc-fcd6-4257-91aa-1b6bafb206dd" providerId="ADAL" clId="{DC156658-113C-449A-A949-1F486B2F4276}" dt="2022-12-06T19:23:42.189" v="7198" actId="14100"/>
        <pc:sldMkLst>
          <pc:docMk/>
          <pc:sldMk cId="4075268056" sldId="346"/>
        </pc:sldMkLst>
        <pc:picChg chg="mod">
          <ac:chgData name="Lucía Benedito Orquín - lucia.beneditoorquin@studio.unibo.it" userId="0e6ecedc-fcd6-4257-91aa-1b6bafb206dd" providerId="ADAL" clId="{DC156658-113C-449A-A949-1F486B2F4276}" dt="2022-12-06T19:23:31.378" v="7196" actId="14100"/>
          <ac:picMkLst>
            <pc:docMk/>
            <pc:sldMk cId="4075268056" sldId="346"/>
            <ac:picMk id="2" creationId="{17D69408-02D9-0C5C-9CE8-D2BB0E634AA0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9:23:36.552" v="7197" actId="14100"/>
          <ac:picMkLst>
            <pc:docMk/>
            <pc:sldMk cId="4075268056" sldId="346"/>
            <ac:picMk id="3" creationId="{5DA7CD2E-FF91-5596-7B97-3D9B3FB70C00}"/>
          </ac:picMkLst>
        </pc:picChg>
        <pc:picChg chg="mod">
          <ac:chgData name="Lucía Benedito Orquín - lucia.beneditoorquin@studio.unibo.it" userId="0e6ecedc-fcd6-4257-91aa-1b6bafb206dd" providerId="ADAL" clId="{DC156658-113C-449A-A949-1F486B2F4276}" dt="2022-12-06T19:23:42.189" v="7198" actId="14100"/>
          <ac:picMkLst>
            <pc:docMk/>
            <pc:sldMk cId="4075268056" sldId="346"/>
            <ac:picMk id="5" creationId="{7EB5C8D4-5CB8-4795-FCF4-A5D4E1F98C53}"/>
          </ac:picMkLst>
        </pc:picChg>
      </pc:sldChg>
      <pc:sldChg chg="modSp mod">
        <pc:chgData name="Lucía Benedito Orquín - lucia.beneditoorquin@studio.unibo.it" userId="0e6ecedc-fcd6-4257-91aa-1b6bafb206dd" providerId="ADAL" clId="{DC156658-113C-449A-A949-1F486B2F4276}" dt="2022-12-06T19:03:04.567" v="6872" actId="207"/>
        <pc:sldMkLst>
          <pc:docMk/>
          <pc:sldMk cId="2482396340" sldId="347"/>
        </pc:sldMkLst>
        <pc:spChg chg="mod">
          <ac:chgData name="Lucía Benedito Orquín - lucia.beneditoorquin@studio.unibo.it" userId="0e6ecedc-fcd6-4257-91aa-1b6bafb206dd" providerId="ADAL" clId="{DC156658-113C-449A-A949-1F486B2F4276}" dt="2022-12-06T19:03:04.567" v="6872" actId="207"/>
          <ac:spMkLst>
            <pc:docMk/>
            <pc:sldMk cId="2482396340" sldId="347"/>
            <ac:spMk id="11" creationId="{58EAAE25-2F71-2BC1-605B-648AA62C425A}"/>
          </ac:spMkLst>
        </pc:spChg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6T19:16:21.252" v="7184" actId="14100"/>
        <pc:sldMkLst>
          <pc:docMk/>
          <pc:sldMk cId="1345025096" sldId="348"/>
        </pc:sldMkLst>
        <pc:spChg chg="del">
          <ac:chgData name="Lucía Benedito Orquín - lucia.beneditoorquin@studio.unibo.it" userId="0e6ecedc-fcd6-4257-91aa-1b6bafb206dd" providerId="ADAL" clId="{DC156658-113C-449A-A949-1F486B2F4276}" dt="2022-12-06T14:40:33.085" v="6520" actId="478"/>
          <ac:spMkLst>
            <pc:docMk/>
            <pc:sldMk cId="1345025096" sldId="348"/>
            <ac:spMk id="2" creationId="{7711C832-66D2-0B7A-5A01-F10EB59069B2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4:40:23.949" v="6514" actId="20577"/>
          <ac:spMkLst>
            <pc:docMk/>
            <pc:sldMk cId="1345025096" sldId="348"/>
            <ac:spMk id="3" creationId="{30DB0AF8-0689-D7F2-AD54-FD9237E81728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29.776" v="6518" actId="478"/>
          <ac:spMkLst>
            <pc:docMk/>
            <pc:sldMk cId="1345025096" sldId="348"/>
            <ac:spMk id="11" creationId="{82B9B606-649F-EBAF-0EA9-54EDE096622A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26.827" v="6515" actId="478"/>
          <ac:spMkLst>
            <pc:docMk/>
            <pc:sldMk cId="1345025096" sldId="348"/>
            <ac:spMk id="12" creationId="{27B7D4CD-9F87-3424-95C1-7B04FC970081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4:40:28.395" v="6517" actId="478"/>
          <ac:spMkLst>
            <pc:docMk/>
            <pc:sldMk cId="1345025096" sldId="348"/>
            <ac:spMk id="289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31.539" v="6519" actId="478"/>
          <ac:spMkLst>
            <pc:docMk/>
            <pc:sldMk cId="1345025096" sldId="348"/>
            <ac:spMk id="290" creationId="{00000000-0000-0000-0000-000000000000}"/>
          </ac:spMkLst>
        </pc:spChg>
        <pc:spChg chg="del mod">
          <ac:chgData name="Lucía Benedito Orquín - lucia.beneditoorquin@studio.unibo.it" userId="0e6ecedc-fcd6-4257-91aa-1b6bafb206dd" providerId="ADAL" clId="{DC156658-113C-449A-A949-1F486B2F4276}" dt="2022-12-06T14:43:07.648" v="6800" actId="478"/>
          <ac:spMkLst>
            <pc:docMk/>
            <pc:sldMk cId="1345025096" sldId="348"/>
            <ac:spMk id="291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41.185" v="6524" actId="478"/>
          <ac:spMkLst>
            <pc:docMk/>
            <pc:sldMk cId="1345025096" sldId="348"/>
            <ac:spMk id="292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39.181" v="6523" actId="478"/>
          <ac:spMkLst>
            <pc:docMk/>
            <pc:sldMk cId="1345025096" sldId="348"/>
            <ac:spMk id="293" creationId="{00000000-0000-0000-0000-000000000000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9:15:54.988" v="7181" actId="20577"/>
          <ac:spMkLst>
            <pc:docMk/>
            <pc:sldMk cId="1345025096" sldId="348"/>
            <ac:spMk id="294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37.282" v="6522" actId="478"/>
          <ac:spMkLst>
            <pc:docMk/>
            <pc:sldMk cId="1345025096" sldId="348"/>
            <ac:spMk id="295" creationId="{00000000-0000-0000-0000-000000000000}"/>
          </ac:spMkLst>
        </pc:spChg>
        <pc:spChg chg="del">
          <ac:chgData name="Lucía Benedito Orquín - lucia.beneditoorquin@studio.unibo.it" userId="0e6ecedc-fcd6-4257-91aa-1b6bafb206dd" providerId="ADAL" clId="{DC156658-113C-449A-A949-1F486B2F4276}" dt="2022-12-06T14:40:34.979" v="6521" actId="478"/>
          <ac:spMkLst>
            <pc:docMk/>
            <pc:sldMk cId="1345025096" sldId="348"/>
            <ac:spMk id="296" creationId="{00000000-0000-0000-0000-000000000000}"/>
          </ac:spMkLst>
        </pc:spChg>
        <pc:picChg chg="add del mod">
          <ac:chgData name="Lucía Benedito Orquín - lucia.beneditoorquin@studio.unibo.it" userId="0e6ecedc-fcd6-4257-91aa-1b6bafb206dd" providerId="ADAL" clId="{DC156658-113C-449A-A949-1F486B2F4276}" dt="2022-12-06T19:10:28.461" v="6938" actId="478"/>
          <ac:picMkLst>
            <pc:docMk/>
            <pc:sldMk cId="1345025096" sldId="348"/>
            <ac:picMk id="4" creationId="{D4FB14D7-4116-F076-B95E-30FD9A1C957A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6T19:16:21.252" v="7184" actId="14100"/>
          <ac:picMkLst>
            <pc:docMk/>
            <pc:sldMk cId="1345025096" sldId="348"/>
            <ac:picMk id="5" creationId="{9E8FCCFD-21BF-9687-9A47-2215A3790E03}"/>
          </ac:picMkLst>
        </pc:picChg>
      </pc:sldChg>
      <pc:sldChg chg="addSp delSp modSp add mod ord">
        <pc:chgData name="Lucía Benedito Orquín - lucia.beneditoorquin@studio.unibo.it" userId="0e6ecedc-fcd6-4257-91aa-1b6bafb206dd" providerId="ADAL" clId="{DC156658-113C-449A-A949-1F486B2F4276}" dt="2022-12-06T19:16:12.638" v="7183" actId="1076"/>
        <pc:sldMkLst>
          <pc:docMk/>
          <pc:sldMk cId="1694386077" sldId="350"/>
        </pc:sldMkLst>
        <pc:spChg chg="mod">
          <ac:chgData name="Lucía Benedito Orquín - lucia.beneditoorquin@studio.unibo.it" userId="0e6ecedc-fcd6-4257-91aa-1b6bafb206dd" providerId="ADAL" clId="{DC156658-113C-449A-A949-1F486B2F4276}" dt="2022-12-06T19:09:18.115" v="6917" actId="20577"/>
          <ac:spMkLst>
            <pc:docMk/>
            <pc:sldMk cId="1694386077" sldId="350"/>
            <ac:spMk id="3" creationId="{30DB0AF8-0689-D7F2-AD54-FD9237E81728}"/>
          </ac:spMkLst>
        </pc:spChg>
        <pc:spChg chg="mod">
          <ac:chgData name="Lucía Benedito Orquín - lucia.beneditoorquin@studio.unibo.it" userId="0e6ecedc-fcd6-4257-91aa-1b6bafb206dd" providerId="ADAL" clId="{DC156658-113C-449A-A949-1F486B2F4276}" dt="2022-12-06T19:15:43.751" v="7177" actId="20577"/>
          <ac:spMkLst>
            <pc:docMk/>
            <pc:sldMk cId="1694386077" sldId="350"/>
            <ac:spMk id="294" creationId="{00000000-0000-0000-0000-000000000000}"/>
          </ac:spMkLst>
        </pc:spChg>
        <pc:picChg chg="add del mod">
          <ac:chgData name="Lucía Benedito Orquín - lucia.beneditoorquin@studio.unibo.it" userId="0e6ecedc-fcd6-4257-91aa-1b6bafb206dd" providerId="ADAL" clId="{DC156658-113C-449A-A949-1F486B2F4276}" dt="2022-12-06T19:10:39.290" v="6940" actId="478"/>
          <ac:picMkLst>
            <pc:docMk/>
            <pc:sldMk cId="1694386077" sldId="350"/>
            <ac:picMk id="4" creationId="{88BC26FA-0F14-CCE0-774A-6328539595E6}"/>
          </ac:picMkLst>
        </pc:picChg>
        <pc:picChg chg="add mod">
          <ac:chgData name="Lucía Benedito Orquín - lucia.beneditoorquin@studio.unibo.it" userId="0e6ecedc-fcd6-4257-91aa-1b6bafb206dd" providerId="ADAL" clId="{DC156658-113C-449A-A949-1F486B2F4276}" dt="2022-12-06T19:16:12.638" v="7183" actId="1076"/>
          <ac:picMkLst>
            <pc:docMk/>
            <pc:sldMk cId="1694386077" sldId="350"/>
            <ac:picMk id="6" creationId="{93F485D2-5C79-EA6D-3668-6D3E1BEFCAEF}"/>
          </ac:picMkLst>
        </pc:picChg>
      </pc:sldChg>
      <pc:sldChg chg="addSp delSp modSp add del mod">
        <pc:chgData name="Lucía Benedito Orquín - lucia.beneditoorquin@studio.unibo.it" userId="0e6ecedc-fcd6-4257-91aa-1b6bafb206dd" providerId="ADAL" clId="{DC156658-113C-449A-A949-1F486B2F4276}" dt="2022-12-06T19:51:25.363" v="7207" actId="47"/>
        <pc:sldMkLst>
          <pc:docMk/>
          <pc:sldMk cId="717435420" sldId="353"/>
        </pc:sldMkLst>
        <pc:grpChg chg="del">
          <ac:chgData name="Lucía Benedito Orquín - lucia.beneditoorquin@studio.unibo.it" userId="0e6ecedc-fcd6-4257-91aa-1b6bafb206dd" providerId="ADAL" clId="{DC156658-113C-449A-A949-1F486B2F4276}" dt="2022-12-06T19:51:04.344" v="7201" actId="478"/>
          <ac:grpSpMkLst>
            <pc:docMk/>
            <pc:sldMk cId="717435420" sldId="353"/>
            <ac:grpSpMk id="4" creationId="{2073F1FC-60F6-11B0-3BA1-0091AA8BB24B}"/>
          </ac:grpSpMkLst>
        </pc:grpChg>
        <pc:picChg chg="add mod modCrop">
          <ac:chgData name="Lucía Benedito Orquín - lucia.beneditoorquin@studio.unibo.it" userId="0e6ecedc-fcd6-4257-91aa-1b6bafb206dd" providerId="ADAL" clId="{DC156658-113C-449A-A949-1F486B2F4276}" dt="2022-12-06T19:51:14.435" v="7205" actId="732"/>
          <ac:picMkLst>
            <pc:docMk/>
            <pc:sldMk cId="717435420" sldId="353"/>
            <ac:picMk id="6" creationId="{41686E4E-EA77-176B-03FE-6B798736019F}"/>
          </ac:picMkLst>
        </pc:picChg>
      </pc:sldChg>
      <pc:sldChg chg="addSp delSp modSp add mod">
        <pc:chgData name="Lucía Benedito Orquín - lucia.beneditoorquin@studio.unibo.it" userId="0e6ecedc-fcd6-4257-91aa-1b6bafb206dd" providerId="ADAL" clId="{DC156658-113C-449A-A949-1F486B2F4276}" dt="2022-12-06T19:52:19.662" v="7216" actId="1076"/>
        <pc:sldMkLst>
          <pc:docMk/>
          <pc:sldMk cId="1765528677" sldId="353"/>
        </pc:sldMkLst>
        <pc:spChg chg="add mod">
          <ac:chgData name="Lucía Benedito Orquín - lucia.beneditoorquin@studio.unibo.it" userId="0e6ecedc-fcd6-4257-91aa-1b6bafb206dd" providerId="ADAL" clId="{DC156658-113C-449A-A949-1F486B2F4276}" dt="2022-12-06T19:52:19.662" v="7216" actId="1076"/>
          <ac:spMkLst>
            <pc:docMk/>
            <pc:sldMk cId="1765528677" sldId="353"/>
            <ac:spMk id="7" creationId="{C9509B00-9AC6-0D37-C7AD-B6DD9089ED52}"/>
          </ac:spMkLst>
        </pc:spChg>
        <pc:grpChg chg="del">
          <ac:chgData name="Lucía Benedito Orquín - lucia.beneditoorquin@studio.unibo.it" userId="0e6ecedc-fcd6-4257-91aa-1b6bafb206dd" providerId="ADAL" clId="{DC156658-113C-449A-A949-1F486B2F4276}" dt="2022-12-06T19:51:58.809" v="7209" actId="478"/>
          <ac:grpSpMkLst>
            <pc:docMk/>
            <pc:sldMk cId="1765528677" sldId="353"/>
            <ac:grpSpMk id="4" creationId="{2073F1FC-60F6-11B0-3BA1-0091AA8BB24B}"/>
          </ac:grpSpMkLst>
        </pc:grpChg>
        <pc:picChg chg="add mod">
          <ac:chgData name="Lucía Benedito Orquín - lucia.beneditoorquin@studio.unibo.it" userId="0e6ecedc-fcd6-4257-91aa-1b6bafb206dd" providerId="ADAL" clId="{DC156658-113C-449A-A949-1F486B2F4276}" dt="2022-12-06T19:52:05.269" v="7214" actId="1076"/>
          <ac:picMkLst>
            <pc:docMk/>
            <pc:sldMk cId="1765528677" sldId="353"/>
            <ac:picMk id="6" creationId="{679ACA67-3021-5C84-6A1D-66D91B2F69F2}"/>
          </ac:picMkLst>
        </pc:picChg>
      </pc:sldChg>
      <pc:sldMasterChg chg="delSldLayout">
        <pc:chgData name="Lucía Benedito Orquín - lucia.beneditoorquin@studio.unibo.it" userId="0e6ecedc-fcd6-4257-91aa-1b6bafb206dd" providerId="ADAL" clId="{DC156658-113C-449A-A949-1F486B2F4276}" dt="2022-12-03T10:47:41.783" v="3400" actId="47"/>
        <pc:sldMasterMkLst>
          <pc:docMk/>
          <pc:sldMasterMk cId="0" sldId="2147483675"/>
        </pc:sldMasterMkLst>
        <pc:sldLayoutChg chg="del">
          <pc:chgData name="Lucía Benedito Orquín - lucia.beneditoorquin@studio.unibo.it" userId="0e6ecedc-fcd6-4257-91aa-1b6bafb206dd" providerId="ADAL" clId="{DC156658-113C-449A-A949-1F486B2F4276}" dt="2022-12-03T10:47:41.783" v="3400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Lucía Benedito Orquín - lucia.beneditoorquin@studio.unibo.it" userId="0e6ecedc-fcd6-4257-91aa-1b6bafb206dd" providerId="ADAL" clId="{DC156658-113C-449A-A949-1F486B2F4276}" dt="2022-12-03T07:27:19.454" v="2235" actId="47"/>
          <pc:sldLayoutMkLst>
            <pc:docMk/>
            <pc:sldMasterMk cId="0" sldId="2147483675"/>
            <pc:sldLayoutMk cId="0" sldId="2147483670"/>
          </pc:sldLayoutMkLst>
        </pc:sldLayoutChg>
      </pc:sldMasterChg>
    </pc:docChg>
  </pc:docChgLst>
  <pc:docChgLst>
    <pc:chgData name="Giovanni Paolo Colella - giovanni.colella2@studio.unibo.it" userId="5b6e3ab0-7550-47f9-afbc-1b51204fabc6" providerId="ADAL" clId="{3DDCD7C7-0AFC-7C4C-A20F-3D20FBB56C60}"/>
    <pc:docChg chg="undo custSel modSld">
      <pc:chgData name="Giovanni Paolo Colella - giovanni.colella2@studio.unibo.it" userId="5b6e3ab0-7550-47f9-afbc-1b51204fabc6" providerId="ADAL" clId="{3DDCD7C7-0AFC-7C4C-A20F-3D20FBB56C60}" dt="2022-12-06T12:42:00.585" v="376" actId="207"/>
      <pc:docMkLst>
        <pc:docMk/>
      </pc:docMkLst>
      <pc:sldChg chg="addSp delSp modSp mod">
        <pc:chgData name="Giovanni Paolo Colella - giovanni.colella2@studio.unibo.it" userId="5b6e3ab0-7550-47f9-afbc-1b51204fabc6" providerId="ADAL" clId="{3DDCD7C7-0AFC-7C4C-A20F-3D20FBB56C60}" dt="2022-12-06T12:13:17.086" v="177" actId="1076"/>
        <pc:sldMkLst>
          <pc:docMk/>
          <pc:sldMk cId="0" sldId="256"/>
        </pc:sldMkLst>
        <pc:spChg chg="mod">
          <ac:chgData name="Giovanni Paolo Colella - giovanni.colella2@studio.unibo.it" userId="5b6e3ab0-7550-47f9-afbc-1b51204fabc6" providerId="ADAL" clId="{3DDCD7C7-0AFC-7C4C-A20F-3D20FBB56C60}" dt="2022-12-06T12:13:04.360" v="175" actId="14100"/>
          <ac:spMkLst>
            <pc:docMk/>
            <pc:sldMk cId="0" sldId="256"/>
            <ac:spMk id="2" creationId="{E08B8753-7B49-6236-E4DE-9932537D79D5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13:11.807" v="176" actId="14100"/>
          <ac:spMkLst>
            <pc:docMk/>
            <pc:sldMk cId="0" sldId="256"/>
            <ac:spMk id="3" creationId="{996E5EB7-81DB-4F02-2AC1-BF8E218D9035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1:51:23.198" v="5" actId="478"/>
          <ac:spMkLst>
            <pc:docMk/>
            <pc:sldMk cId="0" sldId="256"/>
            <ac:spMk id="5" creationId="{9779866D-4315-5194-A83C-535B4848366F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1:55:28.835" v="55" actId="478"/>
          <ac:spMkLst>
            <pc:docMk/>
            <pc:sldMk cId="0" sldId="256"/>
            <ac:spMk id="8" creationId="{0A15B992-D688-9392-58A4-6B13EB4B4B1A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1:55:22.571" v="53" actId="478"/>
          <ac:spMkLst>
            <pc:docMk/>
            <pc:sldMk cId="0" sldId="256"/>
            <ac:spMk id="10" creationId="{0EDE397A-EF15-375C-64EA-EFA6BDC51A8F}"/>
          </ac:spMkLst>
        </pc:spChg>
        <pc:spChg chg="add del">
          <ac:chgData name="Giovanni Paolo Colella - giovanni.colella2@studio.unibo.it" userId="5b6e3ab0-7550-47f9-afbc-1b51204fabc6" providerId="ADAL" clId="{3DDCD7C7-0AFC-7C4C-A20F-3D20FBB56C60}" dt="2022-12-06T12:07:16.433" v="148" actId="478"/>
          <ac:spMkLst>
            <pc:docMk/>
            <pc:sldMk cId="0" sldId="256"/>
            <ac:spMk id="12" creationId="{B28BC6D3-968A-E556-ABF9-C48C7D4AA355}"/>
          </ac:spMkLst>
        </pc:spChg>
        <pc:spChg chg="del mod">
          <ac:chgData name="Giovanni Paolo Colella - giovanni.colella2@studio.unibo.it" userId="5b6e3ab0-7550-47f9-afbc-1b51204fabc6" providerId="ADAL" clId="{3DDCD7C7-0AFC-7C4C-A20F-3D20FBB56C60}" dt="2022-12-06T11:55:20.510" v="52" actId="478"/>
          <ac:spMkLst>
            <pc:docMk/>
            <pc:sldMk cId="0" sldId="256"/>
            <ac:spMk id="185" creationId="{00000000-0000-0000-0000-000000000000}"/>
          </ac:spMkLst>
        </pc:spChg>
        <pc:spChg chg="del mod">
          <ac:chgData name="Giovanni Paolo Colella - giovanni.colella2@studio.unibo.it" userId="5b6e3ab0-7550-47f9-afbc-1b51204fabc6" providerId="ADAL" clId="{3DDCD7C7-0AFC-7C4C-A20F-3D20FBB56C60}" dt="2022-12-06T11:55:11.371" v="50" actId="478"/>
          <ac:spMkLst>
            <pc:docMk/>
            <pc:sldMk cId="0" sldId="256"/>
            <ac:spMk id="186" creationId="{00000000-0000-0000-0000-000000000000}"/>
          </ac:spMkLst>
        </pc:spChg>
        <pc:grpChg chg="add mod">
          <ac:chgData name="Giovanni Paolo Colella - giovanni.colella2@studio.unibo.it" userId="5b6e3ab0-7550-47f9-afbc-1b51204fabc6" providerId="ADAL" clId="{3DDCD7C7-0AFC-7C4C-A20F-3D20FBB56C60}" dt="2022-12-06T12:10:27.041" v="161" actId="167"/>
          <ac:grpSpMkLst>
            <pc:docMk/>
            <pc:sldMk cId="0" sldId="256"/>
            <ac:grpSpMk id="13" creationId="{DA12FE42-79AB-F51E-9A2D-D6F81E063BA2}"/>
          </ac:grpSpMkLst>
        </pc:grpChg>
        <pc:graphicFrameChg chg="add mod modGraphic">
          <ac:chgData name="Giovanni Paolo Colella - giovanni.colella2@studio.unibo.it" userId="5b6e3ab0-7550-47f9-afbc-1b51204fabc6" providerId="ADAL" clId="{3DDCD7C7-0AFC-7C4C-A20F-3D20FBB56C60}" dt="2022-12-06T12:13:17.086" v="177" actId="1076"/>
          <ac:graphicFrameMkLst>
            <pc:docMk/>
            <pc:sldMk cId="0" sldId="256"/>
            <ac:graphicFrameMk id="6" creationId="{7C2A2B8F-39EB-69D0-8051-ADCD0C60B914}"/>
          </ac:graphicFrameMkLst>
        </pc:graphicFrameChg>
        <pc:picChg chg="del mod">
          <ac:chgData name="Giovanni Paolo Colella - giovanni.colella2@studio.unibo.it" userId="5b6e3ab0-7550-47f9-afbc-1b51204fabc6" providerId="ADAL" clId="{3DDCD7C7-0AFC-7C4C-A20F-3D20FBB56C60}" dt="2022-12-06T12:00:13.762" v="145" actId="478"/>
          <ac:picMkLst>
            <pc:docMk/>
            <pc:sldMk cId="0" sldId="256"/>
            <ac:picMk id="4" creationId="{FBD4CF98-E098-B115-DEC8-F5DF9A1B3661}"/>
          </ac:picMkLst>
        </pc:picChg>
        <pc:picChg chg="mod modCrop">
          <ac:chgData name="Giovanni Paolo Colella - giovanni.colella2@studio.unibo.it" userId="5b6e3ab0-7550-47f9-afbc-1b51204fabc6" providerId="ADAL" clId="{3DDCD7C7-0AFC-7C4C-A20F-3D20FBB56C60}" dt="2022-12-06T12:11:56.939" v="171" actId="29295"/>
          <ac:picMkLst>
            <pc:docMk/>
            <pc:sldMk cId="0" sldId="256"/>
            <ac:picMk id="14" creationId="{034DDF56-2446-1A09-27F9-A6B8C5B40AD5}"/>
          </ac:picMkLst>
        </pc:picChg>
        <pc:picChg chg="del">
          <ac:chgData name="Giovanni Paolo Colella - giovanni.colella2@studio.unibo.it" userId="5b6e3ab0-7550-47f9-afbc-1b51204fabc6" providerId="ADAL" clId="{3DDCD7C7-0AFC-7C4C-A20F-3D20FBB56C60}" dt="2022-12-06T12:00:16.352" v="146" actId="478"/>
          <ac:picMkLst>
            <pc:docMk/>
            <pc:sldMk cId="0" sldId="256"/>
            <ac:picMk id="1026" creationId="{FD9D4127-1E4C-F8D4-2188-766B611DCEBB}"/>
          </ac:picMkLst>
        </pc:picChg>
      </pc:sldChg>
      <pc:sldChg chg="addSp delSp modSp mod">
        <pc:chgData name="Giovanni Paolo Colella - giovanni.colella2@studio.unibo.it" userId="5b6e3ab0-7550-47f9-afbc-1b51204fabc6" providerId="ADAL" clId="{3DDCD7C7-0AFC-7C4C-A20F-3D20FBB56C60}" dt="2022-12-06T12:42:00.585" v="376" actId="207"/>
        <pc:sldMkLst>
          <pc:docMk/>
          <pc:sldMk cId="0" sldId="259"/>
        </pc:sldMkLst>
        <pc:spChg chg="mod">
          <ac:chgData name="Giovanni Paolo Colella - giovanni.colella2@studio.unibo.it" userId="5b6e3ab0-7550-47f9-afbc-1b51204fabc6" providerId="ADAL" clId="{3DDCD7C7-0AFC-7C4C-A20F-3D20FBB56C60}" dt="2022-12-06T12:42:00.585" v="376" actId="207"/>
          <ac:spMkLst>
            <pc:docMk/>
            <pc:sldMk cId="0" sldId="259"/>
            <ac:spMk id="2" creationId="{A74D0692-F961-65FE-7F14-95FB4ACA4F3C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4:57.223" v="188" actId="478"/>
          <ac:spMkLst>
            <pc:docMk/>
            <pc:sldMk cId="0" sldId="259"/>
            <ac:spMk id="3" creationId="{1BCEF980-D67A-AB8D-FB98-136239092552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4:58.867" v="189" actId="478"/>
          <ac:spMkLst>
            <pc:docMk/>
            <pc:sldMk cId="0" sldId="259"/>
            <ac:spMk id="4" creationId="{B79E0D83-E7EB-0BE0-9E10-BD4877914411}"/>
          </ac:spMkLst>
        </pc:spChg>
        <pc:spChg chg="del mod">
          <ac:chgData name="Giovanni Paolo Colella - giovanni.colella2@studio.unibo.it" userId="5b6e3ab0-7550-47f9-afbc-1b51204fabc6" providerId="ADAL" clId="{3DDCD7C7-0AFC-7C4C-A20F-3D20FBB56C60}" dt="2022-12-06T12:16:43.427" v="210" actId="478"/>
          <ac:spMkLst>
            <pc:docMk/>
            <pc:sldMk cId="0" sldId="259"/>
            <ac:spMk id="5" creationId="{7A777824-4E86-A881-4DAE-8B573DF9F98F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14:40.198" v="181"/>
          <ac:spMkLst>
            <pc:docMk/>
            <pc:sldMk cId="0" sldId="259"/>
            <ac:spMk id="6" creationId="{BE19E26F-CF74-4AFB-27CF-4B64F7E6E4A4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14:53.849" v="186"/>
          <ac:spMkLst>
            <pc:docMk/>
            <pc:sldMk cId="0" sldId="259"/>
            <ac:spMk id="7" creationId="{5DF3BB4F-BABB-9EDF-42F2-D04805F51D65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17:18.300" v="242" actId="1037"/>
          <ac:spMkLst>
            <pc:docMk/>
            <pc:sldMk cId="0" sldId="259"/>
            <ac:spMk id="8" creationId="{BB7740DB-5C96-8AE3-787B-60600B70E405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15:28.727" v="195"/>
          <ac:spMkLst>
            <pc:docMk/>
            <pc:sldMk cId="0" sldId="259"/>
            <ac:spMk id="9" creationId="{917FB600-539B-8DB8-E4F1-B726DA5C49F1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18:28.826" v="262" actId="1076"/>
          <ac:spMkLst>
            <pc:docMk/>
            <pc:sldMk cId="0" sldId="259"/>
            <ac:spMk id="10" creationId="{5DAB7F4D-08C5-D756-2388-486724021CFF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18:04.845" v="247" actId="478"/>
          <ac:spMkLst>
            <pc:docMk/>
            <pc:sldMk cId="0" sldId="259"/>
            <ac:spMk id="12" creationId="{4D859DD2-72F2-7667-BF40-C29488829F7F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8:03.092" v="246" actId="478"/>
          <ac:spMkLst>
            <pc:docMk/>
            <pc:sldMk cId="0" sldId="259"/>
            <ac:spMk id="214" creationId="{00000000-0000-0000-0000-000000000000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18:19.050" v="261" actId="1076"/>
          <ac:spMkLst>
            <pc:docMk/>
            <pc:sldMk cId="0" sldId="259"/>
            <ac:spMk id="215" creationId="{00000000-0000-0000-0000-000000000000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4:55.278" v="187" actId="478"/>
          <ac:spMkLst>
            <pc:docMk/>
            <pc:sldMk cId="0" sldId="259"/>
            <ac:spMk id="216" creationId="{00000000-0000-0000-0000-000000000000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4:53.593" v="184" actId="478"/>
          <ac:spMkLst>
            <pc:docMk/>
            <pc:sldMk cId="0" sldId="259"/>
            <ac:spMk id="217" creationId="{00000000-0000-0000-0000-000000000000}"/>
          </ac:spMkLst>
        </pc:spChg>
      </pc:sldChg>
      <pc:sldChg chg="addSp delSp modSp mod">
        <pc:chgData name="Giovanni Paolo Colella - giovanni.colella2@studio.unibo.it" userId="5b6e3ab0-7550-47f9-afbc-1b51204fabc6" providerId="ADAL" clId="{3DDCD7C7-0AFC-7C4C-A20F-3D20FBB56C60}" dt="2022-12-06T12:23:42.688" v="339" actId="20577"/>
        <pc:sldMkLst>
          <pc:docMk/>
          <pc:sldMk cId="0" sldId="265"/>
        </pc:sldMkLst>
        <pc:spChg chg="mod">
          <ac:chgData name="Giovanni Paolo Colella - giovanni.colella2@studio.unibo.it" userId="5b6e3ab0-7550-47f9-afbc-1b51204fabc6" providerId="ADAL" clId="{3DDCD7C7-0AFC-7C4C-A20F-3D20FBB56C60}" dt="2022-12-06T12:19:29.505" v="264" actId="207"/>
          <ac:spMkLst>
            <pc:docMk/>
            <pc:sldMk cId="0" sldId="265"/>
            <ac:spMk id="2" creationId="{7711C832-66D2-0B7A-5A01-F10EB59069B2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19:50.271" v="287" actId="20577"/>
          <ac:spMkLst>
            <pc:docMk/>
            <pc:sldMk cId="0" sldId="265"/>
            <ac:spMk id="3" creationId="{30DB0AF8-0689-D7F2-AD54-FD9237E81728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19:56.122" v="289" actId="478"/>
          <ac:spMkLst>
            <pc:docMk/>
            <pc:sldMk cId="0" sldId="265"/>
            <ac:spMk id="5" creationId="{4724FBF3-3827-9281-6264-5CCA760ADB13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21:41.889" v="317"/>
          <ac:spMkLst>
            <pc:docMk/>
            <pc:sldMk cId="0" sldId="265"/>
            <ac:spMk id="6" creationId="{BCA4A35B-4167-AACF-AD9D-D8FB17267CAF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21:32.933" v="313"/>
          <ac:spMkLst>
            <pc:docMk/>
            <pc:sldMk cId="0" sldId="265"/>
            <ac:spMk id="7" creationId="{184E8382-8ACF-9AB9-C9B7-C2800B51A6EA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23:02.038" v="321" actId="478"/>
          <ac:spMkLst>
            <pc:docMk/>
            <pc:sldMk cId="0" sldId="265"/>
            <ac:spMk id="8" creationId="{65E1F159-823F-36BF-40E7-EAB15D26DE51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20:13.044" v="295" actId="1037"/>
          <ac:spMkLst>
            <pc:docMk/>
            <pc:sldMk cId="0" sldId="265"/>
            <ac:spMk id="11" creationId="{82B9B606-649F-EBAF-0EA9-54EDE096622A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19:29.505" v="264" actId="207"/>
          <ac:spMkLst>
            <pc:docMk/>
            <pc:sldMk cId="0" sldId="265"/>
            <ac:spMk id="12" creationId="{27B7D4CD-9F87-3424-95C1-7B04FC970081}"/>
          </ac:spMkLst>
        </pc:spChg>
        <pc:spChg chg="del">
          <ac:chgData name="Giovanni Paolo Colella - giovanni.colella2@studio.unibo.it" userId="5b6e3ab0-7550-47f9-afbc-1b51204fabc6" providerId="ADAL" clId="{3DDCD7C7-0AFC-7C4C-A20F-3D20FBB56C60}" dt="2022-12-06T12:19:53.048" v="288" actId="478"/>
          <ac:spMkLst>
            <pc:docMk/>
            <pc:sldMk cId="0" sldId="265"/>
            <ac:spMk id="285" creationId="{00000000-0000-0000-0000-000000000000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19:29.505" v="264" actId="207"/>
          <ac:spMkLst>
            <pc:docMk/>
            <pc:sldMk cId="0" sldId="265"/>
            <ac:spMk id="289" creationId="{00000000-0000-0000-0000-000000000000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19:29.505" v="264" actId="207"/>
          <ac:spMkLst>
            <pc:docMk/>
            <pc:sldMk cId="0" sldId="265"/>
            <ac:spMk id="290" creationId="{00000000-0000-0000-0000-000000000000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21:14.983" v="310" actId="20577"/>
          <ac:spMkLst>
            <pc:docMk/>
            <pc:sldMk cId="0" sldId="265"/>
            <ac:spMk id="294" creationId="{00000000-0000-0000-0000-000000000000}"/>
          </ac:spMkLst>
        </pc:spChg>
        <pc:spChg chg="mod">
          <ac:chgData name="Giovanni Paolo Colella - giovanni.colella2@studio.unibo.it" userId="5b6e3ab0-7550-47f9-afbc-1b51204fabc6" providerId="ADAL" clId="{3DDCD7C7-0AFC-7C4C-A20F-3D20FBB56C60}" dt="2022-12-06T12:23:42.688" v="339" actId="20577"/>
          <ac:spMkLst>
            <pc:docMk/>
            <pc:sldMk cId="0" sldId="265"/>
            <ac:spMk id="296" creationId="{00000000-0000-0000-0000-000000000000}"/>
          </ac:spMkLst>
        </pc:spChg>
      </pc:sldChg>
      <pc:sldChg chg="addSp delSp modSp mod">
        <pc:chgData name="Giovanni Paolo Colella - giovanni.colella2@studio.unibo.it" userId="5b6e3ab0-7550-47f9-afbc-1b51204fabc6" providerId="ADAL" clId="{3DDCD7C7-0AFC-7C4C-A20F-3D20FBB56C60}" dt="2022-12-06T12:30:36.272" v="372" actId="478"/>
        <pc:sldMkLst>
          <pc:docMk/>
          <pc:sldMk cId="2756479403" sldId="310"/>
        </pc:sldMkLst>
        <pc:spChg chg="add del mod">
          <ac:chgData name="Giovanni Paolo Colella - giovanni.colella2@studio.unibo.it" userId="5b6e3ab0-7550-47f9-afbc-1b51204fabc6" providerId="ADAL" clId="{3DDCD7C7-0AFC-7C4C-A20F-3D20FBB56C60}" dt="2022-12-06T12:30:09.497" v="367"/>
          <ac:spMkLst>
            <pc:docMk/>
            <pc:sldMk cId="2756479403" sldId="310"/>
            <ac:spMk id="3" creationId="{649D5013-16E0-34D2-B8A7-1BCA36B625BB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30:29.922" v="370"/>
          <ac:spMkLst>
            <pc:docMk/>
            <pc:sldMk cId="2756479403" sldId="310"/>
            <ac:spMk id="4" creationId="{98AB7855-A14B-7FD5-A4D6-4B3FDC40A3A2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30:36.272" v="372" actId="478"/>
          <ac:spMkLst>
            <pc:docMk/>
            <pc:sldMk cId="2756479403" sldId="310"/>
            <ac:spMk id="9" creationId="{39482B51-1FE4-3448-3424-41464F56D4AB}"/>
          </ac:spMkLst>
        </pc:spChg>
        <pc:spChg chg="del mod">
          <ac:chgData name="Giovanni Paolo Colella - giovanni.colella2@studio.unibo.it" userId="5b6e3ab0-7550-47f9-afbc-1b51204fabc6" providerId="ADAL" clId="{3DDCD7C7-0AFC-7C4C-A20F-3D20FBB56C60}" dt="2022-12-06T12:30:33.459" v="371" actId="478"/>
          <ac:spMkLst>
            <pc:docMk/>
            <pc:sldMk cId="2756479403" sldId="310"/>
            <ac:spMk id="643" creationId="{00000000-0000-0000-0000-000000000000}"/>
          </ac:spMkLst>
        </pc:spChg>
      </pc:sldChg>
      <pc:sldChg chg="modSp mod">
        <pc:chgData name="Giovanni Paolo Colella - giovanni.colella2@studio.unibo.it" userId="5b6e3ab0-7550-47f9-afbc-1b51204fabc6" providerId="ADAL" clId="{3DDCD7C7-0AFC-7C4C-A20F-3D20FBB56C60}" dt="2022-12-04T16:42:26.140" v="3" actId="20577"/>
        <pc:sldMkLst>
          <pc:docMk/>
          <pc:sldMk cId="3672317078" sldId="318"/>
        </pc:sldMkLst>
        <pc:spChg chg="mod">
          <ac:chgData name="Giovanni Paolo Colella - giovanni.colella2@studio.unibo.it" userId="5b6e3ab0-7550-47f9-afbc-1b51204fabc6" providerId="ADAL" clId="{3DDCD7C7-0AFC-7C4C-A20F-3D20FBB56C60}" dt="2022-12-04T16:42:26.140" v="3" actId="20577"/>
          <ac:spMkLst>
            <pc:docMk/>
            <pc:sldMk cId="3672317078" sldId="318"/>
            <ac:spMk id="632" creationId="{00000000-0000-0000-0000-000000000000}"/>
          </ac:spMkLst>
        </pc:spChg>
      </pc:sldChg>
      <pc:sldChg chg="addSp delSp modSp mod">
        <pc:chgData name="Giovanni Paolo Colella - giovanni.colella2@studio.unibo.it" userId="5b6e3ab0-7550-47f9-afbc-1b51204fabc6" providerId="ADAL" clId="{3DDCD7C7-0AFC-7C4C-A20F-3D20FBB56C60}" dt="2022-12-06T12:41:28.878" v="374"/>
        <pc:sldMkLst>
          <pc:docMk/>
          <pc:sldMk cId="3282462949" sldId="328"/>
        </pc:sldMkLst>
        <pc:spChg chg="add del mod">
          <ac:chgData name="Giovanni Paolo Colella - giovanni.colella2@studio.unibo.it" userId="5b6e3ab0-7550-47f9-afbc-1b51204fabc6" providerId="ADAL" clId="{3DDCD7C7-0AFC-7C4C-A20F-3D20FBB56C60}" dt="2022-12-06T12:24:32.792" v="360" actId="478"/>
          <ac:spMkLst>
            <pc:docMk/>
            <pc:sldMk cId="3282462949" sldId="328"/>
            <ac:spMk id="2" creationId="{78B273FF-9DB5-024D-187A-A318A072F7B9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24:53.459" v="364" actId="164"/>
          <ac:spMkLst>
            <pc:docMk/>
            <pc:sldMk cId="3282462949" sldId="328"/>
            <ac:spMk id="3" creationId="{6B04A661-D7D4-7D62-912F-3F05B7EC18C6}"/>
          </ac:spMkLst>
        </pc:spChg>
        <pc:spChg chg="add mod">
          <ac:chgData name="Giovanni Paolo Colella - giovanni.colella2@studio.unibo.it" userId="5b6e3ab0-7550-47f9-afbc-1b51204fabc6" providerId="ADAL" clId="{3DDCD7C7-0AFC-7C4C-A20F-3D20FBB56C60}" dt="2022-12-06T12:25:00.132" v="365"/>
          <ac:spMkLst>
            <pc:docMk/>
            <pc:sldMk cId="3282462949" sldId="328"/>
            <ac:spMk id="5" creationId="{571CE5D5-670E-3BF9-742D-F041797047D3}"/>
          </ac:spMkLst>
        </pc:spChg>
        <pc:spChg chg="add del mod">
          <ac:chgData name="Giovanni Paolo Colella - giovanni.colella2@studio.unibo.it" userId="5b6e3ab0-7550-47f9-afbc-1b51204fabc6" providerId="ADAL" clId="{3DDCD7C7-0AFC-7C4C-A20F-3D20FBB56C60}" dt="2022-12-06T12:41:28.878" v="374"/>
          <ac:spMkLst>
            <pc:docMk/>
            <pc:sldMk cId="3282462949" sldId="328"/>
            <ac:spMk id="6" creationId="{331D3999-DEB6-A4B4-B2F2-FC522352F67E}"/>
          </ac:spMkLst>
        </pc:spChg>
        <pc:grpChg chg="add mod">
          <ac:chgData name="Giovanni Paolo Colella - giovanni.colella2@studio.unibo.it" userId="5b6e3ab0-7550-47f9-afbc-1b51204fabc6" providerId="ADAL" clId="{3DDCD7C7-0AFC-7C4C-A20F-3D20FBB56C60}" dt="2022-12-06T12:24:53.459" v="364" actId="164"/>
          <ac:grpSpMkLst>
            <pc:docMk/>
            <pc:sldMk cId="3282462949" sldId="328"/>
            <ac:grpSpMk id="4" creationId="{2073F1FC-60F6-11B0-3BA1-0091AA8BB24B}"/>
          </ac:grpSpMkLst>
        </pc:grpChg>
        <pc:picChg chg="mod">
          <ac:chgData name="Giovanni Paolo Colella - giovanni.colella2@studio.unibo.it" userId="5b6e3ab0-7550-47f9-afbc-1b51204fabc6" providerId="ADAL" clId="{3DDCD7C7-0AFC-7C4C-A20F-3D20FBB56C60}" dt="2022-12-06T12:24:53.459" v="364" actId="164"/>
          <ac:picMkLst>
            <pc:docMk/>
            <pc:sldMk cId="3282462949" sldId="328"/>
            <ac:picMk id="31" creationId="{2598BA52-9B91-A139-B2C0-809D28D54E52}"/>
          </ac:picMkLst>
        </pc:picChg>
      </pc:sldChg>
    </pc:docChg>
  </pc:docChgLst>
  <pc:docChgLst>
    <pc:chgData name="Raed Bou Salman - raed.bousalman@studio.unibo.it" userId="927db822-1c9f-4e3f-816f-c585bdd3cb7a" providerId="ADAL" clId="{33979CAB-1185-4906-ABFB-A486FB910D1A}"/>
    <pc:docChg chg="undo custSel addSld delSld modSld sldOrd">
      <pc:chgData name="Raed Bou Salman - raed.bousalman@studio.unibo.it" userId="927db822-1c9f-4e3f-816f-c585bdd3cb7a" providerId="ADAL" clId="{33979CAB-1185-4906-ABFB-A486FB910D1A}" dt="2022-12-09T11:13:26.603" v="290" actId="1076"/>
      <pc:docMkLst>
        <pc:docMk/>
      </pc:docMkLst>
      <pc:sldChg chg="modSp mod">
        <pc:chgData name="Raed Bou Salman - raed.bousalman@studio.unibo.it" userId="927db822-1c9f-4e3f-816f-c585bdd3cb7a" providerId="ADAL" clId="{33979CAB-1185-4906-ABFB-A486FB910D1A}" dt="2022-12-06T19:59:03.624" v="285" actId="1076"/>
        <pc:sldMkLst>
          <pc:docMk/>
          <pc:sldMk cId="0" sldId="263"/>
        </pc:sldMkLst>
        <pc:graphicFrameChg chg="mod modGraphic">
          <ac:chgData name="Raed Bou Salman - raed.bousalman@studio.unibo.it" userId="927db822-1c9f-4e3f-816f-c585bdd3cb7a" providerId="ADAL" clId="{33979CAB-1185-4906-ABFB-A486FB910D1A}" dt="2022-12-06T19:59:03.624" v="285" actId="1076"/>
          <ac:graphicFrameMkLst>
            <pc:docMk/>
            <pc:sldMk cId="0" sldId="263"/>
            <ac:graphicFrameMk id="3" creationId="{E4B89F83-B131-10C6-DECB-B21A796DFE8E}"/>
          </ac:graphicFrameMkLst>
        </pc:graphicFrameChg>
      </pc:sldChg>
      <pc:sldChg chg="modSp mod">
        <pc:chgData name="Raed Bou Salman - raed.bousalman@studio.unibo.it" userId="927db822-1c9f-4e3f-816f-c585bdd3cb7a" providerId="ADAL" clId="{33979CAB-1185-4906-ABFB-A486FB910D1A}" dt="2022-12-06T19:54:13.107" v="278" actId="20577"/>
        <pc:sldMkLst>
          <pc:docMk/>
          <pc:sldMk cId="2756479403" sldId="310"/>
        </pc:sldMkLst>
        <pc:spChg chg="mod">
          <ac:chgData name="Raed Bou Salman - raed.bousalman@studio.unibo.it" userId="927db822-1c9f-4e3f-816f-c585bdd3cb7a" providerId="ADAL" clId="{33979CAB-1185-4906-ABFB-A486FB910D1A}" dt="2022-12-06T19:53:46.527" v="272" actId="1076"/>
          <ac:spMkLst>
            <pc:docMk/>
            <pc:sldMk cId="2756479403" sldId="310"/>
            <ac:spMk id="581" creationId="{2AEC7683-D500-E72B-26E7-96904866D5F4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54:13.107" v="278" actId="20577"/>
          <ac:spMkLst>
            <pc:docMk/>
            <pc:sldMk cId="2756479403" sldId="310"/>
            <ac:spMk id="583" creationId="{8C9130FC-B04A-AB7C-8E63-42B15A295739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54:06.905" v="276" actId="20577"/>
          <ac:spMkLst>
            <pc:docMk/>
            <pc:sldMk cId="2756479403" sldId="310"/>
            <ac:spMk id="584" creationId="{14DE65BC-AB01-1F3F-E060-D4E7A7046658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54:02.147" v="275" actId="20577"/>
          <ac:spMkLst>
            <pc:docMk/>
            <pc:sldMk cId="2756479403" sldId="310"/>
            <ac:spMk id="585" creationId="{3553EBD8-45F3-DEC6-643C-71E21440B7DE}"/>
          </ac:spMkLst>
        </pc:spChg>
      </pc:sldChg>
      <pc:sldChg chg="modSp mod">
        <pc:chgData name="Raed Bou Salman - raed.bousalman@studio.unibo.it" userId="927db822-1c9f-4e3f-816f-c585bdd3cb7a" providerId="ADAL" clId="{33979CAB-1185-4906-ABFB-A486FB910D1A}" dt="2022-12-06T19:05:53.181" v="1" actId="255"/>
        <pc:sldMkLst>
          <pc:docMk/>
          <pc:sldMk cId="3561796229" sldId="316"/>
        </pc:sldMkLst>
        <pc:spChg chg="mod">
          <ac:chgData name="Raed Bou Salman - raed.bousalman@studio.unibo.it" userId="927db822-1c9f-4e3f-816f-c585bdd3cb7a" providerId="ADAL" clId="{33979CAB-1185-4906-ABFB-A486FB910D1A}" dt="2022-12-06T19:05:53.181" v="1" actId="255"/>
          <ac:spMkLst>
            <pc:docMk/>
            <pc:sldMk cId="3561796229" sldId="316"/>
            <ac:spMk id="227" creationId="{BC5372AF-F67D-F2DB-37B2-FE416290D880}"/>
          </ac:spMkLst>
        </pc:spChg>
      </pc:sldChg>
      <pc:sldChg chg="del">
        <pc:chgData name="Raed Bou Salman - raed.bousalman@studio.unibo.it" userId="927db822-1c9f-4e3f-816f-c585bdd3cb7a" providerId="ADAL" clId="{33979CAB-1185-4906-ABFB-A486FB910D1A}" dt="2022-12-06T19:42:32.487" v="264" actId="47"/>
        <pc:sldMkLst>
          <pc:docMk/>
          <pc:sldMk cId="3672317078" sldId="318"/>
        </pc:sldMkLst>
      </pc:sldChg>
      <pc:sldChg chg="modSp mod">
        <pc:chgData name="Raed Bou Salman - raed.bousalman@studio.unibo.it" userId="927db822-1c9f-4e3f-816f-c585bdd3cb7a" providerId="ADAL" clId="{33979CAB-1185-4906-ABFB-A486FB910D1A}" dt="2022-12-06T19:58:29.910" v="282" actId="20577"/>
        <pc:sldMkLst>
          <pc:docMk/>
          <pc:sldMk cId="172492201" sldId="321"/>
        </pc:sldMkLst>
        <pc:spChg chg="mod">
          <ac:chgData name="Raed Bou Salman - raed.bousalman@studio.unibo.it" userId="927db822-1c9f-4e3f-816f-c585bdd3cb7a" providerId="ADAL" clId="{33979CAB-1185-4906-ABFB-A486FB910D1A}" dt="2022-12-06T19:58:29.910" v="282" actId="20577"/>
          <ac:spMkLst>
            <pc:docMk/>
            <pc:sldMk cId="172492201" sldId="321"/>
            <ac:spMk id="7" creationId="{D1A39444-8B51-92AB-CCEA-4F7480EFB541}"/>
          </ac:spMkLst>
        </pc:spChg>
      </pc:sldChg>
      <pc:sldChg chg="ord">
        <pc:chgData name="Raed Bou Salman - raed.bousalman@studio.unibo.it" userId="927db822-1c9f-4e3f-816f-c585bdd3cb7a" providerId="ADAL" clId="{33979CAB-1185-4906-ABFB-A486FB910D1A}" dt="2022-12-06T19:59:28.593" v="289"/>
        <pc:sldMkLst>
          <pc:docMk/>
          <pc:sldMk cId="4189629949" sldId="324"/>
        </pc:sldMkLst>
      </pc:sldChg>
      <pc:sldChg chg="modSp mod">
        <pc:chgData name="Raed Bou Salman - raed.bousalman@studio.unibo.it" userId="927db822-1c9f-4e3f-816f-c585bdd3cb7a" providerId="ADAL" clId="{33979CAB-1185-4906-ABFB-A486FB910D1A}" dt="2022-12-09T11:13:26.603" v="290" actId="1076"/>
        <pc:sldMkLst>
          <pc:docMk/>
          <pc:sldMk cId="752836368" sldId="343"/>
        </pc:sldMkLst>
        <pc:spChg chg="mod">
          <ac:chgData name="Raed Bou Salman - raed.bousalman@studio.unibo.it" userId="927db822-1c9f-4e3f-816f-c585bdd3cb7a" providerId="ADAL" clId="{33979CAB-1185-4906-ABFB-A486FB910D1A}" dt="2022-12-09T11:13:26.603" v="290" actId="1076"/>
          <ac:spMkLst>
            <pc:docMk/>
            <pc:sldMk cId="752836368" sldId="343"/>
            <ac:spMk id="31" creationId="{E3404B24-F687-48FB-01D7-A7C54C71F2D5}"/>
          </ac:spMkLst>
        </pc:spChg>
      </pc:sldChg>
      <pc:sldChg chg="modSp mod">
        <pc:chgData name="Raed Bou Salman - raed.bousalman@studio.unibo.it" userId="927db822-1c9f-4e3f-816f-c585bdd3cb7a" providerId="ADAL" clId="{33979CAB-1185-4906-ABFB-A486FB910D1A}" dt="2022-12-06T19:07:51.755" v="7" actId="20577"/>
        <pc:sldMkLst>
          <pc:docMk/>
          <pc:sldMk cId="2482396340" sldId="347"/>
        </pc:sldMkLst>
        <pc:spChg chg="mod">
          <ac:chgData name="Raed Bou Salman - raed.bousalman@studio.unibo.it" userId="927db822-1c9f-4e3f-816f-c585bdd3cb7a" providerId="ADAL" clId="{33979CAB-1185-4906-ABFB-A486FB910D1A}" dt="2022-12-06T19:07:51.755" v="7" actId="20577"/>
          <ac:spMkLst>
            <pc:docMk/>
            <pc:sldMk cId="2482396340" sldId="347"/>
            <ac:spMk id="13" creationId="{6FD8C40B-D4A7-183C-D077-CC1D2ACE2E20}"/>
          </ac:spMkLst>
        </pc:spChg>
      </pc:sldChg>
      <pc:sldChg chg="new del">
        <pc:chgData name="Raed Bou Salman - raed.bousalman@studio.unibo.it" userId="927db822-1c9f-4e3f-816f-c585bdd3cb7a" providerId="ADAL" clId="{33979CAB-1185-4906-ABFB-A486FB910D1A}" dt="2022-12-06T19:11:08.326" v="10" actId="47"/>
        <pc:sldMkLst>
          <pc:docMk/>
          <pc:sldMk cId="35814052" sldId="351"/>
        </pc:sldMkLst>
      </pc:sldChg>
      <pc:sldChg chg="addSp delSp modSp add mod">
        <pc:chgData name="Raed Bou Salman - raed.bousalman@studio.unibo.it" userId="927db822-1c9f-4e3f-816f-c585bdd3cb7a" providerId="ADAL" clId="{33979CAB-1185-4906-ABFB-A486FB910D1A}" dt="2022-12-06T19:33:23.776" v="263" actId="14100"/>
        <pc:sldMkLst>
          <pc:docMk/>
          <pc:sldMk cId="102513616" sldId="352"/>
        </pc:sldMkLst>
        <pc:spChg chg="add del mod">
          <ac:chgData name="Raed Bou Salman - raed.bousalman@studio.unibo.it" userId="927db822-1c9f-4e3f-816f-c585bdd3cb7a" providerId="ADAL" clId="{33979CAB-1185-4906-ABFB-A486FB910D1A}" dt="2022-12-06T19:18:14.053" v="99" actId="478"/>
          <ac:spMkLst>
            <pc:docMk/>
            <pc:sldMk cId="102513616" sldId="352"/>
            <ac:spMk id="2" creationId="{D481EBA4-CAC5-B9D3-81CA-A846D006EB93}"/>
          </ac:spMkLst>
        </pc:spChg>
        <pc:spChg chg="add mod">
          <ac:chgData name="Raed Bou Salman - raed.bousalman@studio.unibo.it" userId="927db822-1c9f-4e3f-816f-c585bdd3cb7a" providerId="ADAL" clId="{33979CAB-1185-4906-ABFB-A486FB910D1A}" dt="2022-12-06T19:29:34.476" v="249" actId="1076"/>
          <ac:spMkLst>
            <pc:docMk/>
            <pc:sldMk cId="102513616" sldId="352"/>
            <ac:spMk id="3" creationId="{A421646E-2A62-DD69-8E89-F7E502120BEB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3:06.712" v="190"/>
          <ac:spMkLst>
            <pc:docMk/>
            <pc:sldMk cId="102513616" sldId="352"/>
            <ac:spMk id="4" creationId="{98AB7855-A14B-7FD5-A4D6-4B3FDC40A3A2}"/>
          </ac:spMkLst>
        </pc:spChg>
        <pc:spChg chg="add del mod">
          <ac:chgData name="Raed Bou Salman - raed.bousalman@studio.unibo.it" userId="927db822-1c9f-4e3f-816f-c585bdd3cb7a" providerId="ADAL" clId="{33979CAB-1185-4906-ABFB-A486FB910D1A}" dt="2022-12-06T19:20:42.491" v="138" actId="478"/>
          <ac:spMkLst>
            <pc:docMk/>
            <pc:sldMk cId="102513616" sldId="352"/>
            <ac:spMk id="5" creationId="{F8B083BF-AFEE-E9F0-C837-F9C9A9EDCD4E}"/>
          </ac:spMkLst>
        </pc:spChg>
        <pc:spChg chg="add mod">
          <ac:chgData name="Raed Bou Salman - raed.bousalman@studio.unibo.it" userId="927db822-1c9f-4e3f-816f-c585bdd3cb7a" providerId="ADAL" clId="{33979CAB-1185-4906-ABFB-A486FB910D1A}" dt="2022-12-06T19:29:40.180" v="250" actId="1076"/>
          <ac:spMkLst>
            <pc:docMk/>
            <pc:sldMk cId="102513616" sldId="352"/>
            <ac:spMk id="6" creationId="{DDF73FEB-FCB6-C76D-11A5-6F3E782A532A}"/>
          </ac:spMkLst>
        </pc:spChg>
        <pc:spChg chg="add mod">
          <ac:chgData name="Raed Bou Salman - raed.bousalman@studio.unibo.it" userId="927db822-1c9f-4e3f-816f-c585bdd3cb7a" providerId="ADAL" clId="{33979CAB-1185-4906-ABFB-A486FB910D1A}" dt="2022-12-06T19:29:13.566" v="242" actId="1076"/>
          <ac:spMkLst>
            <pc:docMk/>
            <pc:sldMk cId="102513616" sldId="352"/>
            <ac:spMk id="7" creationId="{2AF11E78-2F8D-F65C-FDC6-F6E6F3FD5F10}"/>
          </ac:spMkLst>
        </pc:spChg>
        <pc:spChg chg="add mod">
          <ac:chgData name="Raed Bou Salman - raed.bousalman@studio.unibo.it" userId="927db822-1c9f-4e3f-816f-c585bdd3cb7a" providerId="ADAL" clId="{33979CAB-1185-4906-ABFB-A486FB910D1A}" dt="2022-12-06T19:18:46.590" v="103" actId="571"/>
          <ac:spMkLst>
            <pc:docMk/>
            <pc:sldMk cId="102513616" sldId="352"/>
            <ac:spMk id="8" creationId="{744ABC45-7A2E-F784-D7A7-0437D612E8E7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33:16.340" v="259" actId="14100"/>
          <ac:spMkLst>
            <pc:docMk/>
            <pc:sldMk cId="102513616" sldId="352"/>
            <ac:spMk id="51" creationId="{58E559E5-8E19-CE70-A879-181FA5110C30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33:23.776" v="263" actId="14100"/>
          <ac:spMkLst>
            <pc:docMk/>
            <pc:sldMk cId="102513616" sldId="352"/>
            <ac:spMk id="53" creationId="{21008B32-23F4-0738-01C9-427398F470E2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9:23.589" v="246" actId="14100"/>
          <ac:spMkLst>
            <pc:docMk/>
            <pc:sldMk cId="102513616" sldId="352"/>
            <ac:spMk id="55" creationId="{E3468BC6-67D7-3990-85A0-24540B7E2455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5:18.439" v="199" actId="1076"/>
          <ac:spMkLst>
            <pc:docMk/>
            <pc:sldMk cId="102513616" sldId="352"/>
            <ac:spMk id="63" creationId="{3FCA644F-FFC9-1124-F15E-986351AA19B2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5:29.140" v="202" actId="113"/>
          <ac:spMkLst>
            <pc:docMk/>
            <pc:sldMk cId="102513616" sldId="352"/>
            <ac:spMk id="576" creationId="{6ACB9488-3C9A-0518-896F-05267D459DF5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5:45.954" v="207" actId="20577"/>
          <ac:spMkLst>
            <pc:docMk/>
            <pc:sldMk cId="102513616" sldId="352"/>
            <ac:spMk id="577" creationId="{1F93B63F-DB5A-D91A-7BB7-5283E1425B6B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6:00.540" v="210" actId="113"/>
          <ac:spMkLst>
            <pc:docMk/>
            <pc:sldMk cId="102513616" sldId="352"/>
            <ac:spMk id="578" creationId="{413E831B-175A-6F52-1FB4-247ED1F2E7C0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6:09.892" v="213" actId="113"/>
          <ac:spMkLst>
            <pc:docMk/>
            <pc:sldMk cId="102513616" sldId="352"/>
            <ac:spMk id="579" creationId="{82BF8721-09E8-1F5D-EB87-640B5FA1C736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6:18.362" v="216" actId="113"/>
          <ac:spMkLst>
            <pc:docMk/>
            <pc:sldMk cId="102513616" sldId="352"/>
            <ac:spMk id="580" creationId="{B71EB108-0504-493C-E391-81739E435112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9:30.695" v="248" actId="1076"/>
          <ac:spMkLst>
            <pc:docMk/>
            <pc:sldMk cId="102513616" sldId="352"/>
            <ac:spMk id="581" creationId="{2AEC7683-D500-E72B-26E7-96904866D5F4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9:03.205" v="239" actId="1076"/>
          <ac:spMkLst>
            <pc:docMk/>
            <pc:sldMk cId="102513616" sldId="352"/>
            <ac:spMk id="582" creationId="{FEBD7B95-8A2A-9FD8-ABCB-50BE696B0C39}"/>
          </ac:spMkLst>
        </pc:spChg>
        <pc:spChg chg="del mod">
          <ac:chgData name="Raed Bou Salman - raed.bousalman@studio.unibo.it" userId="927db822-1c9f-4e3f-816f-c585bdd3cb7a" providerId="ADAL" clId="{33979CAB-1185-4906-ABFB-A486FB910D1A}" dt="2022-12-06T19:20:29.305" v="133" actId="478"/>
          <ac:spMkLst>
            <pc:docMk/>
            <pc:sldMk cId="102513616" sldId="352"/>
            <ac:spMk id="583" creationId="{8C9130FC-B04A-AB7C-8E63-42B15A295739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29:06.544" v="240" actId="1076"/>
          <ac:spMkLst>
            <pc:docMk/>
            <pc:sldMk cId="102513616" sldId="352"/>
            <ac:spMk id="584" creationId="{14DE65BC-AB01-1F3F-E060-D4E7A7046658}"/>
          </ac:spMkLst>
        </pc:spChg>
        <pc:spChg chg="del mod">
          <ac:chgData name="Raed Bou Salman - raed.bousalman@studio.unibo.it" userId="927db822-1c9f-4e3f-816f-c585bdd3cb7a" providerId="ADAL" clId="{33979CAB-1185-4906-ABFB-A486FB910D1A}" dt="2022-12-06T19:21:14.166" v="154" actId="478"/>
          <ac:spMkLst>
            <pc:docMk/>
            <pc:sldMk cId="102513616" sldId="352"/>
            <ac:spMk id="585" creationId="{3553EBD8-45F3-DEC6-643C-71E21440B7DE}"/>
          </ac:spMkLst>
        </pc:spChg>
        <pc:spChg chg="del mod">
          <ac:chgData name="Raed Bou Salman - raed.bousalman@studio.unibo.it" userId="927db822-1c9f-4e3f-816f-c585bdd3cb7a" providerId="ADAL" clId="{33979CAB-1185-4906-ABFB-A486FB910D1A}" dt="2022-12-06T19:22:14.863" v="168" actId="478"/>
          <ac:spMkLst>
            <pc:docMk/>
            <pc:sldMk cId="102513616" sldId="352"/>
            <ac:spMk id="586" creationId="{986DA73D-74DE-74C5-006D-5CD8F2D04751}"/>
          </ac:spMkLst>
        </pc:spChg>
        <pc:spChg chg="mod">
          <ac:chgData name="Raed Bou Salman - raed.bousalman@studio.unibo.it" userId="927db822-1c9f-4e3f-816f-c585bdd3cb7a" providerId="ADAL" clId="{33979CAB-1185-4906-ABFB-A486FB910D1A}" dt="2022-12-06T19:33:21.306" v="262" actId="1076"/>
          <ac:spMkLst>
            <pc:docMk/>
            <pc:sldMk cId="102513616" sldId="352"/>
            <ac:spMk id="587" creationId="{97B338F1-E41F-AD7A-A29B-BCB1CDB32AA9}"/>
          </ac:spMkLst>
        </pc:spChg>
        <pc:grpChg chg="mod">
          <ac:chgData name="Raed Bou Salman - raed.bousalman@studio.unibo.it" userId="927db822-1c9f-4e3f-816f-c585bdd3cb7a" providerId="ADAL" clId="{33979CAB-1185-4906-ABFB-A486FB910D1A}" dt="2022-12-06T19:25:20.998" v="200" actId="14100"/>
          <ac:grpSpMkLst>
            <pc:docMk/>
            <pc:sldMk cId="102513616" sldId="352"/>
            <ac:grpSpMk id="19" creationId="{0B7AD2FB-808A-39F5-15DC-FF07030EB0C2}"/>
          </ac:grpSpMkLst>
        </pc:grpChg>
      </pc:sldChg>
    </pc:docChg>
  </pc:docChgLst>
  <pc:docChgLst>
    <pc:chgData name="Camilla Dalmoro - camilla.dalmoro@studio.unibo.it" userId="89c06671-5ceb-4dec-b51e-af1ab1d5add8" providerId="ADAL" clId="{56443F23-35B6-4219-8314-5A91D9E2E391}"/>
    <pc:docChg chg="undo redo custSel addSld delSld modSld sldOrd delMainMaster">
      <pc:chgData name="Camilla Dalmoro - camilla.dalmoro@studio.unibo.it" userId="89c06671-5ceb-4dec-b51e-af1ab1d5add8" providerId="ADAL" clId="{56443F23-35B6-4219-8314-5A91D9E2E391}" dt="2022-12-06T19:24:48.403" v="2477" actId="1076"/>
      <pc:docMkLst>
        <pc:docMk/>
      </pc:docMkLst>
      <pc:sldChg chg="addSp modSp mod ord">
        <pc:chgData name="Camilla Dalmoro - camilla.dalmoro@studio.unibo.it" userId="89c06671-5ceb-4dec-b51e-af1ab1d5add8" providerId="ADAL" clId="{56443F23-35B6-4219-8314-5A91D9E2E391}" dt="2022-12-04T10:52:44.103" v="292" actId="790"/>
        <pc:sldMkLst>
          <pc:docMk/>
          <pc:sldMk cId="0" sldId="260"/>
        </pc:sldMkLst>
        <pc:spChg chg="add mod">
          <ac:chgData name="Camilla Dalmoro - camilla.dalmoro@studio.unibo.it" userId="89c06671-5ceb-4dec-b51e-af1ab1d5add8" providerId="ADAL" clId="{56443F23-35B6-4219-8314-5A91D9E2E391}" dt="2022-12-04T10:52:44.103" v="292" actId="790"/>
          <ac:spMkLst>
            <pc:docMk/>
            <pc:sldMk cId="0" sldId="260"/>
            <ac:spMk id="2" creationId="{3EA9F4FC-3335-E673-E94A-441A8EA26B3C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0:38.619" v="199" actId="1076"/>
          <ac:spMkLst>
            <pc:docMk/>
            <pc:sldMk cId="0" sldId="260"/>
            <ac:spMk id="222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1:23.765" v="244" actId="20577"/>
          <ac:spMkLst>
            <pc:docMk/>
            <pc:sldMk cId="0" sldId="260"/>
            <ac:spMk id="223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0:04.595" v="142" actId="20577"/>
          <ac:spMkLst>
            <pc:docMk/>
            <pc:sldMk cId="0" sldId="260"/>
            <ac:spMk id="224" creationId="{00000000-0000-0000-0000-000000000000}"/>
          </ac:spMkLst>
        </pc:spChg>
      </pc:sldChg>
      <pc:sldChg chg="modSp mod">
        <pc:chgData name="Camilla Dalmoro - camilla.dalmoro@studio.unibo.it" userId="89c06671-5ceb-4dec-b51e-af1ab1d5add8" providerId="ADAL" clId="{56443F23-35B6-4219-8314-5A91D9E2E391}" dt="2022-12-06T19:22:19.626" v="2472" actId="1076"/>
        <pc:sldMkLst>
          <pc:docMk/>
          <pc:sldMk cId="0" sldId="261"/>
        </pc:sldMkLst>
        <pc:spChg chg="mod">
          <ac:chgData name="Camilla Dalmoro - camilla.dalmoro@studio.unibo.it" userId="89c06671-5ceb-4dec-b51e-af1ab1d5add8" providerId="ADAL" clId="{56443F23-35B6-4219-8314-5A91D9E2E391}" dt="2022-12-06T19:22:00.052" v="2469" actId="208"/>
          <ac:spMkLst>
            <pc:docMk/>
            <pc:sldMk cId="0" sldId="261"/>
            <ac:spMk id="3" creationId="{7DFC841B-A686-012E-25CB-F121E2319FE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6T19:22:15.907" v="2471" actId="1076"/>
          <ac:spMkLst>
            <pc:docMk/>
            <pc:sldMk cId="0" sldId="261"/>
            <ac:spMk id="7" creationId="{DAF3A6FD-A0D4-0567-ACE4-F70C191264F2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6T19:22:19.626" v="2472" actId="1076"/>
          <ac:spMkLst>
            <pc:docMk/>
            <pc:sldMk cId="0" sldId="261"/>
            <ac:spMk id="11" creationId="{2071BBB3-D7B2-4832-058E-8D80BB783696}"/>
          </ac:spMkLst>
        </pc:spChg>
      </pc:sldChg>
      <pc:sldChg chg="addSp delSp modSp mod ord">
        <pc:chgData name="Camilla Dalmoro - camilla.dalmoro@studio.unibo.it" userId="89c06671-5ceb-4dec-b51e-af1ab1d5add8" providerId="ADAL" clId="{56443F23-35B6-4219-8314-5A91D9E2E391}" dt="2022-12-06T12:45:32.453" v="2262" actId="1076"/>
        <pc:sldMkLst>
          <pc:docMk/>
          <pc:sldMk cId="0" sldId="263"/>
        </pc:sldMkLst>
        <pc:spChg chg="mod">
          <ac:chgData name="Camilla Dalmoro - camilla.dalmoro@studio.unibo.it" userId="89c06671-5ceb-4dec-b51e-af1ab1d5add8" providerId="ADAL" clId="{56443F23-35B6-4219-8314-5A91D9E2E391}" dt="2022-12-04T11:17:02.601" v="1092" actId="1076"/>
          <ac:spMkLst>
            <pc:docMk/>
            <pc:sldMk cId="0" sldId="263"/>
            <ac:spMk id="251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2:55.734" v="757" actId="478"/>
          <ac:spMkLst>
            <pc:docMk/>
            <pc:sldMk cId="0" sldId="263"/>
            <ac:spMk id="253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0.538" v="760" actId="478"/>
          <ac:spMkLst>
            <pc:docMk/>
            <pc:sldMk cId="0" sldId="263"/>
            <ac:spMk id="254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2:57.211" v="758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6.662" v="764" actId="478"/>
          <ac:spMkLst>
            <pc:docMk/>
            <pc:sldMk cId="0" sldId="263"/>
            <ac:spMk id="256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1.758" v="761" actId="478"/>
          <ac:spMkLst>
            <pc:docMk/>
            <pc:sldMk cId="0" sldId="263"/>
            <ac:spMk id="257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8.066" v="765" actId="478"/>
          <ac:spMkLst>
            <pc:docMk/>
            <pc:sldMk cId="0" sldId="263"/>
            <ac:spMk id="258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2:58.904" v="759" actId="478"/>
          <ac:spMkLst>
            <pc:docMk/>
            <pc:sldMk cId="0" sldId="263"/>
            <ac:spMk id="259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3.063" v="762" actId="478"/>
          <ac:spMkLst>
            <pc:docMk/>
            <pc:sldMk cId="0" sldId="263"/>
            <ac:spMk id="260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04.577" v="763" actId="478"/>
          <ac:spMkLst>
            <pc:docMk/>
            <pc:sldMk cId="0" sldId="263"/>
            <ac:spMk id="261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3:10.462" v="766" actId="478"/>
          <ac:spMkLst>
            <pc:docMk/>
            <pc:sldMk cId="0" sldId="263"/>
            <ac:spMk id="262" creationId="{00000000-0000-0000-0000-000000000000}"/>
          </ac:spMkLst>
        </pc:spChg>
        <pc:graphicFrameChg chg="add del mod modGraphic">
          <ac:chgData name="Camilla Dalmoro - camilla.dalmoro@studio.unibo.it" userId="89c06671-5ceb-4dec-b51e-af1ab1d5add8" providerId="ADAL" clId="{56443F23-35B6-4219-8314-5A91D9E2E391}" dt="2022-12-06T12:03:37.119" v="1582" actId="478"/>
          <ac:graphicFrameMkLst>
            <pc:docMk/>
            <pc:sldMk cId="0" sldId="263"/>
            <ac:graphicFrameMk id="2" creationId="{803D595D-F283-4D61-4CA2-862DAA1695F8}"/>
          </ac:graphicFrameMkLst>
        </pc:graphicFrameChg>
        <pc:graphicFrameChg chg="add mod modGraphic">
          <ac:chgData name="Camilla Dalmoro - camilla.dalmoro@studio.unibo.it" userId="89c06671-5ceb-4dec-b51e-af1ab1d5add8" providerId="ADAL" clId="{56443F23-35B6-4219-8314-5A91D9E2E391}" dt="2022-12-06T12:45:32.453" v="2262" actId="1076"/>
          <ac:graphicFrameMkLst>
            <pc:docMk/>
            <pc:sldMk cId="0" sldId="263"/>
            <ac:graphicFrameMk id="3" creationId="{E4B89F83-B131-10C6-DECB-B21A796DFE8E}"/>
          </ac:graphicFrameMkLst>
        </pc:graphicFrameChg>
        <pc:graphicFrameChg chg="del mod modGraphic">
          <ac:chgData name="Camilla Dalmoro - camilla.dalmoro@studio.unibo.it" userId="89c06671-5ceb-4dec-b51e-af1ab1d5add8" providerId="ADAL" clId="{56443F23-35B6-4219-8314-5A91D9E2E391}" dt="2022-12-04T11:03:58.683" v="773" actId="478"/>
          <ac:graphicFrameMkLst>
            <pc:docMk/>
            <pc:sldMk cId="0" sldId="263"/>
            <ac:graphicFrameMk id="252" creationId="{00000000-0000-0000-0000-000000000000}"/>
          </ac:graphicFrameMkLst>
        </pc:graphicFrameChg>
      </pc:sldChg>
      <pc:sldChg chg="modSp mod">
        <pc:chgData name="Camilla Dalmoro - camilla.dalmoro@studio.unibo.it" userId="89c06671-5ceb-4dec-b51e-af1ab1d5add8" providerId="ADAL" clId="{56443F23-35B6-4219-8314-5A91D9E2E391}" dt="2022-12-01T08:46:28.362" v="4" actId="13926"/>
        <pc:sldMkLst>
          <pc:docMk/>
          <pc:sldMk cId="0" sldId="265"/>
        </pc:sldMkLst>
        <pc:spChg chg="mod">
          <ac:chgData name="Camilla Dalmoro - camilla.dalmoro@studio.unibo.it" userId="89c06671-5ceb-4dec-b51e-af1ab1d5add8" providerId="ADAL" clId="{56443F23-35B6-4219-8314-5A91D9E2E391}" dt="2022-12-01T08:46:28.362" v="4" actId="13926"/>
          <ac:spMkLst>
            <pc:docMk/>
            <pc:sldMk cId="0" sldId="265"/>
            <ac:spMk id="295" creationId="{00000000-0000-0000-0000-000000000000}"/>
          </ac:spMkLst>
        </pc:spChg>
      </pc:sldChg>
      <pc:sldChg chg="modSp del mod ord">
        <pc:chgData name="Camilla Dalmoro - camilla.dalmoro@studio.unibo.it" userId="89c06671-5ceb-4dec-b51e-af1ab1d5add8" providerId="ADAL" clId="{56443F23-35B6-4219-8314-5A91D9E2E391}" dt="2022-12-04T11:30:23.564" v="1444" actId="2696"/>
        <pc:sldMkLst>
          <pc:docMk/>
          <pc:sldMk cId="0" sldId="267"/>
        </pc:sldMkLst>
        <pc:spChg chg="mod">
          <ac:chgData name="Camilla Dalmoro - camilla.dalmoro@studio.unibo.it" userId="89c06671-5ceb-4dec-b51e-af1ab1d5add8" providerId="ADAL" clId="{56443F23-35B6-4219-8314-5A91D9E2E391}" dt="2022-12-04T10:49:05.837" v="85" actId="20577"/>
          <ac:spMkLst>
            <pc:docMk/>
            <pc:sldMk cId="0" sldId="267"/>
            <ac:spMk id="330" creationId="{00000000-0000-0000-0000-000000000000}"/>
          </ac:spMkLst>
        </pc:spChg>
      </pc:sldChg>
      <pc:sldChg chg="del">
        <pc:chgData name="Camilla Dalmoro - camilla.dalmoro@studio.unibo.it" userId="89c06671-5ceb-4dec-b51e-af1ab1d5add8" providerId="ADAL" clId="{56443F23-35B6-4219-8314-5A91D9E2E391}" dt="2022-12-06T19:17:17.307" v="2432" actId="47"/>
        <pc:sldMkLst>
          <pc:docMk/>
          <pc:sldMk cId="0" sldId="269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21.724" v="2434" actId="47"/>
        <pc:sldMkLst>
          <pc:docMk/>
          <pc:sldMk cId="0" sldId="271"/>
        </pc:sldMkLst>
      </pc:sldChg>
      <pc:sldChg chg="addSp delSp modSp mod ord">
        <pc:chgData name="Camilla Dalmoro - camilla.dalmoro@studio.unibo.it" userId="89c06671-5ceb-4dec-b51e-af1ab1d5add8" providerId="ADAL" clId="{56443F23-35B6-4219-8314-5A91D9E2E391}" dt="2022-12-04T11:01:17.457" v="690" actId="20577"/>
        <pc:sldMkLst>
          <pc:docMk/>
          <pc:sldMk cId="0" sldId="272"/>
        </pc:sldMkLst>
        <pc:spChg chg="add mod">
          <ac:chgData name="Camilla Dalmoro - camilla.dalmoro@studio.unibo.it" userId="89c06671-5ceb-4dec-b51e-af1ab1d5add8" providerId="ADAL" clId="{56443F23-35B6-4219-8314-5A91D9E2E391}" dt="2022-12-04T10:56:51.653" v="479" actId="1076"/>
          <ac:spMkLst>
            <pc:docMk/>
            <pc:sldMk cId="0" sldId="272"/>
            <ac:spMk id="3" creationId="{BC3CBB24-494D-7B1A-6D96-573DC26CD384}"/>
          </ac:spMkLst>
        </pc:spChg>
        <pc:spChg chg="add mod">
          <ac:chgData name="Camilla Dalmoro - camilla.dalmoro@studio.unibo.it" userId="89c06671-5ceb-4dec-b51e-af1ab1d5add8" providerId="ADAL" clId="{56443F23-35B6-4219-8314-5A91D9E2E391}" dt="2022-12-04T10:57:47.749" v="523" actId="20577"/>
          <ac:spMkLst>
            <pc:docMk/>
            <pc:sldMk cId="0" sldId="272"/>
            <ac:spMk id="4" creationId="{CC1DB154-F202-4B47-4B51-E6F90E1EC69C}"/>
          </ac:spMkLst>
        </pc:spChg>
        <pc:spChg chg="add mod">
          <ac:chgData name="Camilla Dalmoro - camilla.dalmoro@studio.unibo.it" userId="89c06671-5ceb-4dec-b51e-af1ab1d5add8" providerId="ADAL" clId="{56443F23-35B6-4219-8314-5A91D9E2E391}" dt="2022-12-04T11:00:09.493" v="634" actId="20577"/>
          <ac:spMkLst>
            <pc:docMk/>
            <pc:sldMk cId="0" sldId="272"/>
            <ac:spMk id="5" creationId="{0BEF009D-830E-FC10-3590-CE73EE74DF27}"/>
          </ac:spMkLst>
        </pc:spChg>
        <pc:spChg chg="add mod">
          <ac:chgData name="Camilla Dalmoro - camilla.dalmoro@studio.unibo.it" userId="89c06671-5ceb-4dec-b51e-af1ab1d5add8" providerId="ADAL" clId="{56443F23-35B6-4219-8314-5A91D9E2E391}" dt="2022-12-04T11:01:17.457" v="690" actId="20577"/>
          <ac:spMkLst>
            <pc:docMk/>
            <pc:sldMk cId="0" sldId="272"/>
            <ac:spMk id="6" creationId="{37E4F7C1-454B-A71C-C26B-89252074C4C8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49:23.658" v="124" actId="20577"/>
          <ac:spMkLst>
            <pc:docMk/>
            <pc:sldMk cId="0" sldId="272"/>
            <ac:spMk id="428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2:58.479" v="310" actId="20577"/>
          <ac:spMkLst>
            <pc:docMk/>
            <pc:sldMk cId="0" sldId="272"/>
            <ac:spMk id="433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3:17.086" v="335" actId="1076"/>
          <ac:spMkLst>
            <pc:docMk/>
            <pc:sldMk cId="0" sldId="272"/>
            <ac:spMk id="434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3:36.525" v="374" actId="1076"/>
          <ac:spMkLst>
            <pc:docMk/>
            <pc:sldMk cId="0" sldId="272"/>
            <ac:spMk id="435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3:52.487" v="400" actId="1076"/>
          <ac:spMkLst>
            <pc:docMk/>
            <pc:sldMk cId="0" sldId="272"/>
            <ac:spMk id="436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7:36.302" v="520" actId="1076"/>
          <ac:spMkLst>
            <pc:docMk/>
            <pc:sldMk cId="0" sldId="272"/>
            <ac:spMk id="437" creationId="{00000000-0000-0000-0000-000000000000}"/>
          </ac:spMkLst>
        </pc:spChg>
        <pc:spChg chg="del mod">
          <ac:chgData name="Camilla Dalmoro - camilla.dalmoro@studio.unibo.it" userId="89c06671-5ceb-4dec-b51e-af1ab1d5add8" providerId="ADAL" clId="{56443F23-35B6-4219-8314-5A91D9E2E391}" dt="2022-12-04T10:54:25.140" v="403" actId="478"/>
          <ac:spMkLst>
            <pc:docMk/>
            <pc:sldMk cId="0" sldId="272"/>
            <ac:spMk id="441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0:54:21.832" v="401" actId="478"/>
          <ac:spMkLst>
            <pc:docMk/>
            <pc:sldMk cId="0" sldId="272"/>
            <ac:spMk id="442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5:37.380" v="465" actId="1076"/>
          <ac:spMkLst>
            <pc:docMk/>
            <pc:sldMk cId="0" sldId="272"/>
            <ac:spMk id="443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7:22.545" v="517"/>
          <ac:spMkLst>
            <pc:docMk/>
            <pc:sldMk cId="0" sldId="272"/>
            <ac:spMk id="444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0:56:56.843" v="480" actId="478"/>
          <ac:spMkLst>
            <pc:docMk/>
            <pc:sldMk cId="0" sldId="272"/>
            <ac:spMk id="445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0:56:59.697" v="481" actId="478"/>
          <ac:spMkLst>
            <pc:docMk/>
            <pc:sldMk cId="0" sldId="272"/>
            <ac:spMk id="446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59:54.046" v="630" actId="14100"/>
          <ac:spMkLst>
            <pc:docMk/>
            <pc:sldMk cId="0" sldId="272"/>
            <ac:spMk id="447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0:57:50.810" v="524" actId="478"/>
          <ac:spMkLst>
            <pc:docMk/>
            <pc:sldMk cId="0" sldId="272"/>
            <ac:spMk id="448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1:00:52.385" v="686" actId="20577"/>
          <ac:spMkLst>
            <pc:docMk/>
            <pc:sldMk cId="0" sldId="272"/>
            <ac:spMk id="449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00:17.971" v="635" actId="478"/>
          <ac:spMkLst>
            <pc:docMk/>
            <pc:sldMk cId="0" sldId="272"/>
            <ac:spMk id="450" creationId="{00000000-0000-0000-0000-000000000000}"/>
          </ac:spMkLst>
        </pc:spChg>
      </pc:sldChg>
      <pc:sldChg chg="del">
        <pc:chgData name="Camilla Dalmoro - camilla.dalmoro@studio.unibo.it" userId="89c06671-5ceb-4dec-b51e-af1ab1d5add8" providerId="ADAL" clId="{56443F23-35B6-4219-8314-5A91D9E2E391}" dt="2022-12-06T19:17:24.688" v="2435" actId="47"/>
        <pc:sldMkLst>
          <pc:docMk/>
          <pc:sldMk cId="0" sldId="273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26.189" v="2436" actId="47"/>
        <pc:sldMkLst>
          <pc:docMk/>
          <pc:sldMk cId="0" sldId="274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27.782" v="2437" actId="47"/>
        <pc:sldMkLst>
          <pc:docMk/>
          <pc:sldMk cId="0" sldId="275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29.492" v="2438" actId="47"/>
        <pc:sldMkLst>
          <pc:docMk/>
          <pc:sldMk cId="0" sldId="276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0.867" v="2439" actId="47"/>
        <pc:sldMkLst>
          <pc:docMk/>
          <pc:sldMk cId="0" sldId="277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2.479" v="2440" actId="47"/>
        <pc:sldMkLst>
          <pc:docMk/>
          <pc:sldMk cId="0" sldId="278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3.745" v="2441" actId="47"/>
        <pc:sldMkLst>
          <pc:docMk/>
          <pc:sldMk cId="0" sldId="279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4.898" v="2442" actId="47"/>
        <pc:sldMkLst>
          <pc:docMk/>
          <pc:sldMk cId="0" sldId="280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7.602" v="2443" actId="47"/>
        <pc:sldMkLst>
          <pc:docMk/>
          <pc:sldMk cId="0" sldId="281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39.861" v="2444" actId="47"/>
        <pc:sldMkLst>
          <pc:docMk/>
          <pc:sldMk cId="0" sldId="282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41.373" v="2445" actId="47"/>
        <pc:sldMkLst>
          <pc:docMk/>
          <pc:sldMk cId="0" sldId="283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42.782" v="2446" actId="47"/>
        <pc:sldMkLst>
          <pc:docMk/>
          <pc:sldMk cId="0" sldId="284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46.356" v="2447" actId="47"/>
        <pc:sldMkLst>
          <pc:docMk/>
          <pc:sldMk cId="0" sldId="285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47.770" v="2448" actId="47"/>
        <pc:sldMkLst>
          <pc:docMk/>
          <pc:sldMk cId="0" sldId="286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50.183" v="2449" actId="47"/>
        <pc:sldMkLst>
          <pc:docMk/>
          <pc:sldMk cId="0" sldId="287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51.868" v="2450" actId="47"/>
        <pc:sldMkLst>
          <pc:docMk/>
          <pc:sldMk cId="0" sldId="291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53.049" v="2451" actId="47"/>
        <pc:sldMkLst>
          <pc:docMk/>
          <pc:sldMk cId="0" sldId="292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56.407" v="2452" actId="47"/>
        <pc:sldMkLst>
          <pc:docMk/>
          <pc:sldMk cId="0" sldId="293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44.267" v="2453" actId="47"/>
        <pc:sldMkLst>
          <pc:docMk/>
          <pc:sldMk cId="0" sldId="294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46.609" v="2454" actId="47"/>
        <pc:sldMkLst>
          <pc:docMk/>
          <pc:sldMk cId="0" sldId="295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48.562" v="2455" actId="47"/>
        <pc:sldMkLst>
          <pc:docMk/>
          <pc:sldMk cId="0" sldId="296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50.663" v="2456" actId="47"/>
        <pc:sldMkLst>
          <pc:docMk/>
          <pc:sldMk cId="0" sldId="297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52.351" v="2457" actId="47"/>
        <pc:sldMkLst>
          <pc:docMk/>
          <pc:sldMk cId="0" sldId="298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53.943" v="2458" actId="47"/>
        <pc:sldMkLst>
          <pc:docMk/>
          <pc:sldMk cId="0" sldId="299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56.354" v="2459" actId="47"/>
        <pc:sldMkLst>
          <pc:docMk/>
          <pc:sldMk cId="0" sldId="300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9:57.924" v="2460" actId="47"/>
        <pc:sldMkLst>
          <pc:docMk/>
          <pc:sldMk cId="0" sldId="301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0.323" v="2461" actId="47"/>
        <pc:sldMkLst>
          <pc:docMk/>
          <pc:sldMk cId="0" sldId="302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2.862" v="2462" actId="47"/>
        <pc:sldMkLst>
          <pc:docMk/>
          <pc:sldMk cId="0" sldId="303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4.602" v="2463" actId="47"/>
        <pc:sldMkLst>
          <pc:docMk/>
          <pc:sldMk cId="0" sldId="304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6.250" v="2464" actId="47"/>
        <pc:sldMkLst>
          <pc:docMk/>
          <pc:sldMk cId="0" sldId="305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8.428" v="2465" actId="47"/>
        <pc:sldMkLst>
          <pc:docMk/>
          <pc:sldMk cId="0" sldId="306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09.841" v="2466" actId="47"/>
        <pc:sldMkLst>
          <pc:docMk/>
          <pc:sldMk cId="0" sldId="307"/>
        </pc:sldMkLst>
      </pc:sldChg>
      <pc:sldChg chg="del">
        <pc:chgData name="Camilla Dalmoro - camilla.dalmoro@studio.unibo.it" userId="89c06671-5ceb-4dec-b51e-af1ab1d5add8" providerId="ADAL" clId="{56443F23-35B6-4219-8314-5A91D9E2E391}" dt="2022-12-06T19:20:11.656" v="2467" actId="47"/>
        <pc:sldMkLst>
          <pc:docMk/>
          <pc:sldMk cId="0" sldId="308"/>
        </pc:sldMkLst>
      </pc:sldChg>
      <pc:sldChg chg="modSp mod">
        <pc:chgData name="Camilla Dalmoro - camilla.dalmoro@studio.unibo.it" userId="89c06671-5ceb-4dec-b51e-af1ab1d5add8" providerId="ADAL" clId="{56443F23-35B6-4219-8314-5A91D9E2E391}" dt="2022-12-06T19:22:39.645" v="2474" actId="1076"/>
        <pc:sldMkLst>
          <pc:docMk/>
          <pc:sldMk cId="2756479403" sldId="310"/>
        </pc:sldMkLst>
        <pc:spChg chg="mod">
          <ac:chgData name="Camilla Dalmoro - camilla.dalmoro@studio.unibo.it" userId="89c06671-5ceb-4dec-b51e-af1ab1d5add8" providerId="ADAL" clId="{56443F23-35B6-4219-8314-5A91D9E2E391}" dt="2022-12-04T10:35:55.292" v="5" actId="790"/>
          <ac:spMkLst>
            <pc:docMk/>
            <pc:sldMk cId="2756479403" sldId="310"/>
            <ac:spMk id="25" creationId="{22D8083A-81C7-3510-B989-76ECD1778EDE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36:19.463" v="6" actId="790"/>
          <ac:spMkLst>
            <pc:docMk/>
            <pc:sldMk cId="2756479403" sldId="310"/>
            <ac:spMk id="29" creationId="{64F71B4F-D134-8EA0-0C91-6BC7FFB6BA7D}"/>
          </ac:spMkLst>
        </pc:spChg>
        <pc:grpChg chg="mod">
          <ac:chgData name="Camilla Dalmoro - camilla.dalmoro@studio.unibo.it" userId="89c06671-5ceb-4dec-b51e-af1ab1d5add8" providerId="ADAL" clId="{56443F23-35B6-4219-8314-5A91D9E2E391}" dt="2022-12-06T19:22:39.645" v="2474" actId="1076"/>
          <ac:grpSpMkLst>
            <pc:docMk/>
            <pc:sldMk cId="2756479403" sldId="310"/>
            <ac:grpSpMk id="19" creationId="{0B7AD2FB-808A-39F5-15DC-FF07030EB0C2}"/>
          </ac:grpSpMkLst>
        </pc:grpChg>
      </pc:sldChg>
      <pc:sldChg chg="ord">
        <pc:chgData name="Camilla Dalmoro - camilla.dalmoro@studio.unibo.it" userId="89c06671-5ceb-4dec-b51e-af1ab1d5add8" providerId="ADAL" clId="{56443F23-35B6-4219-8314-5A91D9E2E391}" dt="2022-12-04T10:41:04.035" v="10"/>
        <pc:sldMkLst>
          <pc:docMk/>
          <pc:sldMk cId="148639304" sldId="312"/>
        </pc:sldMkLst>
      </pc:sldChg>
      <pc:sldChg chg="del">
        <pc:chgData name="Camilla Dalmoro - camilla.dalmoro@studio.unibo.it" userId="89c06671-5ceb-4dec-b51e-af1ab1d5add8" providerId="ADAL" clId="{56443F23-35B6-4219-8314-5A91D9E2E391}" dt="2022-12-06T19:17:19.864" v="2433" actId="47"/>
        <pc:sldMkLst>
          <pc:docMk/>
          <pc:sldMk cId="2625843144" sldId="317"/>
        </pc:sldMkLst>
      </pc:sldChg>
      <pc:sldChg chg="del">
        <pc:chgData name="Camilla Dalmoro - camilla.dalmoro@studio.unibo.it" userId="89c06671-5ceb-4dec-b51e-af1ab1d5add8" providerId="ADAL" clId="{56443F23-35B6-4219-8314-5A91D9E2E391}" dt="2022-12-04T10:42:43.005" v="11" actId="2696"/>
        <pc:sldMkLst>
          <pc:docMk/>
          <pc:sldMk cId="2682488958" sldId="319"/>
        </pc:sldMkLst>
      </pc:sldChg>
      <pc:sldChg chg="modSp mod">
        <pc:chgData name="Camilla Dalmoro - camilla.dalmoro@studio.unibo.it" userId="89c06671-5ceb-4dec-b51e-af1ab1d5add8" providerId="ADAL" clId="{56443F23-35B6-4219-8314-5A91D9E2E391}" dt="2022-12-04T10:45:10.345" v="31" actId="1076"/>
        <pc:sldMkLst>
          <pc:docMk/>
          <pc:sldMk cId="172492201" sldId="321"/>
        </pc:sldMkLst>
        <pc:spChg chg="mod">
          <ac:chgData name="Camilla Dalmoro - camilla.dalmoro@studio.unibo.it" userId="89c06671-5ceb-4dec-b51e-af1ab1d5add8" providerId="ADAL" clId="{56443F23-35B6-4219-8314-5A91D9E2E391}" dt="2022-12-04T10:45:10.345" v="31" actId="1076"/>
          <ac:spMkLst>
            <pc:docMk/>
            <pc:sldMk cId="172492201" sldId="321"/>
            <ac:spMk id="5" creationId="{5E1C3AD2-0982-EFA2-74FC-26998239B043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0:45:05.299" v="30" actId="20577"/>
          <ac:spMkLst>
            <pc:docMk/>
            <pc:sldMk cId="172492201" sldId="321"/>
            <ac:spMk id="235" creationId="{00000000-0000-0000-0000-000000000000}"/>
          </ac:spMkLst>
        </pc:spChg>
      </pc:sldChg>
      <pc:sldChg chg="addSp delSp modSp add mod">
        <pc:chgData name="Camilla Dalmoro - camilla.dalmoro@studio.unibo.it" userId="89c06671-5ceb-4dec-b51e-af1ab1d5add8" providerId="ADAL" clId="{56443F23-35B6-4219-8314-5A91D9E2E391}" dt="2022-12-06T12:45:41.387" v="2263" actId="1076"/>
        <pc:sldMkLst>
          <pc:docMk/>
          <pc:sldMk cId="2142075004" sldId="322"/>
        </pc:sldMkLst>
        <pc:spChg chg="mod">
          <ac:chgData name="Camilla Dalmoro - camilla.dalmoro@studio.unibo.it" userId="89c06671-5ceb-4dec-b51e-af1ab1d5add8" providerId="ADAL" clId="{56443F23-35B6-4219-8314-5A91D9E2E391}" dt="2022-12-04T11:17:17.029" v="1095" actId="1076"/>
          <ac:spMkLst>
            <pc:docMk/>
            <pc:sldMk cId="2142075004" sldId="322"/>
            <ac:spMk id="251" creationId="{00000000-0000-0000-0000-000000000000}"/>
          </ac:spMkLst>
        </pc:spChg>
        <pc:graphicFrameChg chg="del mod modGraphic">
          <ac:chgData name="Camilla Dalmoro - camilla.dalmoro@studio.unibo.it" userId="89c06671-5ceb-4dec-b51e-af1ab1d5add8" providerId="ADAL" clId="{56443F23-35B6-4219-8314-5A91D9E2E391}" dt="2022-12-06T12:03:43.969" v="1583" actId="478"/>
          <ac:graphicFrameMkLst>
            <pc:docMk/>
            <pc:sldMk cId="2142075004" sldId="322"/>
            <ac:graphicFrameMk id="2" creationId="{803D595D-F283-4D61-4CA2-862DAA1695F8}"/>
          </ac:graphicFrameMkLst>
        </pc:graphicFrameChg>
        <pc:graphicFrameChg chg="add mod modGraphic">
          <ac:chgData name="Camilla Dalmoro - camilla.dalmoro@studio.unibo.it" userId="89c06671-5ceb-4dec-b51e-af1ab1d5add8" providerId="ADAL" clId="{56443F23-35B6-4219-8314-5A91D9E2E391}" dt="2022-12-06T12:45:41.387" v="2263" actId="1076"/>
          <ac:graphicFrameMkLst>
            <pc:docMk/>
            <pc:sldMk cId="2142075004" sldId="322"/>
            <ac:graphicFrameMk id="3" creationId="{158AD2F6-0E5D-729F-4343-C7E69C1BF871}"/>
          </ac:graphicFrameMkLst>
        </pc:graphicFrameChg>
      </pc:sldChg>
      <pc:sldChg chg="delSp modSp add del mod ord">
        <pc:chgData name="Camilla Dalmoro - camilla.dalmoro@studio.unibo.it" userId="89c06671-5ceb-4dec-b51e-af1ab1d5add8" providerId="ADAL" clId="{56443F23-35B6-4219-8314-5A91D9E2E391}" dt="2022-12-04T11:29:35.606" v="1437" actId="2696"/>
        <pc:sldMkLst>
          <pc:docMk/>
          <pc:sldMk cId="3036680795" sldId="323"/>
        </pc:sldMkLst>
        <pc:spChg chg="del">
          <ac:chgData name="Camilla Dalmoro - camilla.dalmoro@studio.unibo.it" userId="89c06671-5ceb-4dec-b51e-af1ab1d5add8" providerId="ADAL" clId="{56443F23-35B6-4219-8314-5A91D9E2E391}" dt="2022-12-04T11:19:46.689" v="1112" actId="478"/>
          <ac:spMkLst>
            <pc:docMk/>
            <pc:sldMk cId="3036680795" sldId="323"/>
            <ac:spMk id="6" creationId="{37E4F7C1-454B-A71C-C26B-89252074C4C8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1:19:27.974" v="1106" actId="207"/>
          <ac:spMkLst>
            <pc:docMk/>
            <pc:sldMk cId="3036680795" sldId="323"/>
            <ac:spMk id="429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1:19:31.404" v="1107" actId="207"/>
          <ac:spMkLst>
            <pc:docMk/>
            <pc:sldMk cId="3036680795" sldId="323"/>
            <ac:spMk id="430" creationId="{00000000-0000-0000-0000-000000000000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4T11:19:34.673" v="1108" actId="207"/>
          <ac:spMkLst>
            <pc:docMk/>
            <pc:sldMk cId="3036680795" sldId="323"/>
            <ac:spMk id="431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19:36.430" v="1109" actId="478"/>
          <ac:spMkLst>
            <pc:docMk/>
            <pc:sldMk cId="3036680795" sldId="323"/>
            <ac:spMk id="432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19:40.179" v="1110" actId="478"/>
          <ac:spMkLst>
            <pc:docMk/>
            <pc:sldMk cId="3036680795" sldId="323"/>
            <ac:spMk id="440" creationId="{00000000-0000-0000-0000-000000000000}"/>
          </ac:spMkLst>
        </pc:spChg>
        <pc:spChg chg="del">
          <ac:chgData name="Camilla Dalmoro - camilla.dalmoro@studio.unibo.it" userId="89c06671-5ceb-4dec-b51e-af1ab1d5add8" providerId="ADAL" clId="{56443F23-35B6-4219-8314-5A91D9E2E391}" dt="2022-12-04T11:19:43.175" v="1111" actId="478"/>
          <ac:spMkLst>
            <pc:docMk/>
            <pc:sldMk cId="3036680795" sldId="323"/>
            <ac:spMk id="449" creationId="{00000000-0000-0000-0000-000000000000}"/>
          </ac:spMkLst>
        </pc:spChg>
      </pc:sldChg>
      <pc:sldChg chg="addSp modSp new mod">
        <pc:chgData name="Camilla Dalmoro - camilla.dalmoro@studio.unibo.it" userId="89c06671-5ceb-4dec-b51e-af1ab1d5add8" providerId="ADAL" clId="{56443F23-35B6-4219-8314-5A91D9E2E391}" dt="2022-12-04T11:30:12.459" v="1443" actId="1076"/>
        <pc:sldMkLst>
          <pc:docMk/>
          <pc:sldMk cId="4189629949" sldId="324"/>
        </pc:sldMkLst>
        <pc:spChg chg="mod">
          <ac:chgData name="Camilla Dalmoro - camilla.dalmoro@studio.unibo.it" userId="89c06671-5ceb-4dec-b51e-af1ab1d5add8" providerId="ADAL" clId="{56443F23-35B6-4219-8314-5A91D9E2E391}" dt="2022-12-04T11:22:21.317" v="1147" actId="122"/>
          <ac:spMkLst>
            <pc:docMk/>
            <pc:sldMk cId="4189629949" sldId="324"/>
            <ac:spMk id="2" creationId="{51716380-1BA5-565A-600C-5B661233B496}"/>
          </ac:spMkLst>
        </pc:spChg>
        <pc:spChg chg="add mod">
          <ac:chgData name="Camilla Dalmoro - camilla.dalmoro@studio.unibo.it" userId="89c06671-5ceb-4dec-b51e-af1ab1d5add8" providerId="ADAL" clId="{56443F23-35B6-4219-8314-5A91D9E2E391}" dt="2022-12-04T11:30:12.459" v="1443" actId="1076"/>
          <ac:spMkLst>
            <pc:docMk/>
            <pc:sldMk cId="4189629949" sldId="324"/>
            <ac:spMk id="4" creationId="{9689A9C1-D951-9702-1585-D0A0742F34CB}"/>
          </ac:spMkLst>
        </pc:spChg>
        <pc:graphicFrameChg chg="add mod modGraphic">
          <ac:chgData name="Camilla Dalmoro - camilla.dalmoro@studio.unibo.it" userId="89c06671-5ceb-4dec-b51e-af1ab1d5add8" providerId="ADAL" clId="{56443F23-35B6-4219-8314-5A91D9E2E391}" dt="2022-12-04T11:27:52.916" v="1420" actId="113"/>
          <ac:graphicFrameMkLst>
            <pc:docMk/>
            <pc:sldMk cId="4189629949" sldId="324"/>
            <ac:graphicFrameMk id="3" creationId="{35FA07F6-1AD7-B9FC-2B08-662E7D484F9A}"/>
          </ac:graphicFrameMkLst>
        </pc:graphicFrameChg>
      </pc:sldChg>
      <pc:sldChg chg="addSp delSp modSp add mod ord">
        <pc:chgData name="Camilla Dalmoro - camilla.dalmoro@studio.unibo.it" userId="89c06671-5ceb-4dec-b51e-af1ab1d5add8" providerId="ADAL" clId="{56443F23-35B6-4219-8314-5A91D9E2E391}" dt="2022-12-06T12:48:35.410" v="2423" actId="2711"/>
        <pc:sldMkLst>
          <pc:docMk/>
          <pc:sldMk cId="1591277315" sldId="325"/>
        </pc:sldMkLst>
        <pc:spChg chg="mod">
          <ac:chgData name="Camilla Dalmoro - camilla.dalmoro@studio.unibo.it" userId="89c06671-5ceb-4dec-b51e-af1ab1d5add8" providerId="ADAL" clId="{56443F23-35B6-4219-8314-5A91D9E2E391}" dt="2022-12-06T12:35:07.121" v="2130" actId="207"/>
          <ac:spMkLst>
            <pc:docMk/>
            <pc:sldMk cId="1591277315" sldId="325"/>
            <ac:spMk id="251" creationId="{00000000-0000-0000-0000-000000000000}"/>
          </ac:spMkLst>
        </pc:spChg>
        <pc:graphicFrameChg chg="del mod modGraphic">
          <ac:chgData name="Camilla Dalmoro - camilla.dalmoro@studio.unibo.it" userId="89c06671-5ceb-4dec-b51e-af1ab1d5add8" providerId="ADAL" clId="{56443F23-35B6-4219-8314-5A91D9E2E391}" dt="2022-12-06T12:30:15.813" v="2078" actId="478"/>
          <ac:graphicFrameMkLst>
            <pc:docMk/>
            <pc:sldMk cId="1591277315" sldId="325"/>
            <ac:graphicFrameMk id="2" creationId="{803D595D-F283-4D61-4CA2-862DAA1695F8}"/>
          </ac:graphicFrameMkLst>
        </pc:graphicFrameChg>
        <pc:graphicFrameChg chg="add del mod">
          <ac:chgData name="Camilla Dalmoro - camilla.dalmoro@studio.unibo.it" userId="89c06671-5ceb-4dec-b51e-af1ab1d5add8" providerId="ADAL" clId="{56443F23-35B6-4219-8314-5A91D9E2E391}" dt="2022-12-06T12:31:25.072" v="2080" actId="478"/>
          <ac:graphicFrameMkLst>
            <pc:docMk/>
            <pc:sldMk cId="1591277315" sldId="325"/>
            <ac:graphicFrameMk id="3" creationId="{30FC2FE4-C555-AA6D-1882-38FD3BDA0082}"/>
          </ac:graphicFrameMkLst>
        </pc:graphicFrameChg>
        <pc:graphicFrameChg chg="add mod modGraphic">
          <ac:chgData name="Camilla Dalmoro - camilla.dalmoro@studio.unibo.it" userId="89c06671-5ceb-4dec-b51e-af1ab1d5add8" providerId="ADAL" clId="{56443F23-35B6-4219-8314-5A91D9E2E391}" dt="2022-12-06T12:48:35.410" v="2423" actId="2711"/>
          <ac:graphicFrameMkLst>
            <pc:docMk/>
            <pc:sldMk cId="1591277315" sldId="325"/>
            <ac:graphicFrameMk id="4" creationId="{D832574B-A311-B8E6-7391-281664D6501F}"/>
          </ac:graphicFrameMkLst>
        </pc:graphicFrameChg>
      </pc:sldChg>
      <pc:sldChg chg="modSp mod">
        <pc:chgData name="Camilla Dalmoro - camilla.dalmoro@studio.unibo.it" userId="89c06671-5ceb-4dec-b51e-af1ab1d5add8" providerId="ADAL" clId="{56443F23-35B6-4219-8314-5A91D9E2E391}" dt="2022-12-06T19:16:43.422" v="2431" actId="1076"/>
        <pc:sldMkLst>
          <pc:docMk/>
          <pc:sldMk cId="917753006" sldId="344"/>
        </pc:sldMkLst>
        <pc:spChg chg="mod">
          <ac:chgData name="Camilla Dalmoro - camilla.dalmoro@studio.unibo.it" userId="89c06671-5ceb-4dec-b51e-af1ab1d5add8" providerId="ADAL" clId="{56443F23-35B6-4219-8314-5A91D9E2E391}" dt="2022-12-06T19:16:32.122" v="2428" actId="1076"/>
          <ac:spMkLst>
            <pc:docMk/>
            <pc:sldMk cId="917753006" sldId="344"/>
            <ac:spMk id="16" creationId="{FD8833B9-841A-E8F1-7BCB-94C7F1EBB944}"/>
          </ac:spMkLst>
        </pc:spChg>
        <pc:spChg chg="mod">
          <ac:chgData name="Camilla Dalmoro - camilla.dalmoro@studio.unibo.it" userId="89c06671-5ceb-4dec-b51e-af1ab1d5add8" providerId="ADAL" clId="{56443F23-35B6-4219-8314-5A91D9E2E391}" dt="2022-12-06T19:16:43.422" v="2431" actId="1076"/>
          <ac:spMkLst>
            <pc:docMk/>
            <pc:sldMk cId="917753006" sldId="344"/>
            <ac:spMk id="19" creationId="{8145BACB-CC7F-CB82-2172-6A5A7F447E53}"/>
          </ac:spMkLst>
        </pc:spChg>
      </pc:sldChg>
      <pc:sldChg chg="modSp mod">
        <pc:chgData name="Camilla Dalmoro - camilla.dalmoro@studio.unibo.it" userId="89c06671-5ceb-4dec-b51e-af1ab1d5add8" providerId="ADAL" clId="{56443F23-35B6-4219-8314-5A91D9E2E391}" dt="2022-12-06T19:24:48.403" v="2477" actId="1076"/>
        <pc:sldMkLst>
          <pc:docMk/>
          <pc:sldMk cId="4075268056" sldId="346"/>
        </pc:sldMkLst>
        <pc:spChg chg="mod">
          <ac:chgData name="Camilla Dalmoro - camilla.dalmoro@studio.unibo.it" userId="89c06671-5ceb-4dec-b51e-af1ab1d5add8" providerId="ADAL" clId="{56443F23-35B6-4219-8314-5A91D9E2E391}" dt="2022-12-06T19:24:39.319" v="2476" actId="20577"/>
          <ac:spMkLst>
            <pc:docMk/>
            <pc:sldMk cId="4075268056" sldId="346"/>
            <ac:spMk id="8" creationId="{0BC289C5-0D96-6636-5DED-B4D3B3DBE641}"/>
          </ac:spMkLst>
        </pc:spChg>
        <pc:picChg chg="mod">
          <ac:chgData name="Camilla Dalmoro - camilla.dalmoro@studio.unibo.it" userId="89c06671-5ceb-4dec-b51e-af1ab1d5add8" providerId="ADAL" clId="{56443F23-35B6-4219-8314-5A91D9E2E391}" dt="2022-12-06T19:24:48.403" v="2477" actId="1076"/>
          <ac:picMkLst>
            <pc:docMk/>
            <pc:sldMk cId="4075268056" sldId="346"/>
            <ac:picMk id="5" creationId="{7EB5C8D4-5CB8-4795-FCF4-A5D4E1F98C53}"/>
          </ac:picMkLst>
        </pc:picChg>
      </pc:sldChg>
      <pc:sldMasterChg chg="delSldLayout">
        <pc:chgData name="Camilla Dalmoro - camilla.dalmoro@studio.unibo.it" userId="89c06671-5ceb-4dec-b51e-af1ab1d5add8" providerId="ADAL" clId="{56443F23-35B6-4219-8314-5A91D9E2E391}" dt="2022-12-06T19:17:46.356" v="2447" actId="47"/>
        <pc:sldMasterMkLst>
          <pc:docMk/>
          <pc:sldMasterMk cId="0" sldId="2147483675"/>
        </pc:sldMasterMkLst>
        <pc:sldLayoutChg chg="del">
          <pc:chgData name="Camilla Dalmoro - camilla.dalmoro@studio.unibo.it" userId="89c06671-5ceb-4dec-b51e-af1ab1d5add8" providerId="ADAL" clId="{56443F23-35B6-4219-8314-5A91D9E2E391}" dt="2022-12-06T19:17:24.688" v="2435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33.745" v="2441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29.492" v="2438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30.867" v="2439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27.782" v="2437" actId="47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39.861" v="2444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46.356" v="2447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42.782" v="2446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32.479" v="2440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Camilla Dalmoro - camilla.dalmoro@studio.unibo.it" userId="89c06671-5ceb-4dec-b51e-af1ab1d5add8" providerId="ADAL" clId="{56443F23-35B6-4219-8314-5A91D9E2E391}" dt="2022-12-06T19:17:37.602" v="2443" actId="47"/>
          <pc:sldLayoutMkLst>
            <pc:docMk/>
            <pc:sldMasterMk cId="0" sldId="2147483675"/>
            <pc:sldLayoutMk cId="0" sldId="2147483671"/>
          </pc:sldLayoutMkLst>
        </pc:sldLayoutChg>
      </pc:sldMasterChg>
      <pc:sldMasterChg chg="del delSldLayout">
        <pc:chgData name="Camilla Dalmoro - camilla.dalmoro@studio.unibo.it" userId="89c06671-5ceb-4dec-b51e-af1ab1d5add8" providerId="ADAL" clId="{56443F23-35B6-4219-8314-5A91D9E2E391}" dt="2022-12-06T19:20:11.656" v="2467" actId="47"/>
        <pc:sldMasterMkLst>
          <pc:docMk/>
          <pc:sldMasterMk cId="0" sldId="2147483676"/>
        </pc:sldMasterMkLst>
        <pc:sldLayoutChg chg="del">
          <pc:chgData name="Camilla Dalmoro - camilla.dalmoro@studio.unibo.it" userId="89c06671-5ceb-4dec-b51e-af1ab1d5add8" providerId="ADAL" clId="{56443F23-35B6-4219-8314-5A91D9E2E391}" dt="2022-12-06T19:20:11.656" v="2467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Saksham Joshi - saksham.joshi@studio.unibo.it" userId="S::saksham.joshi@studio.unibo.it::927cad5d-56c2-4f22-bf8b-4e9d7973a129" providerId="AD" clId="Web-{9BD90407-03D3-4051-B135-6949871E90F4}"/>
    <pc:docChg chg="delSld sldOrd">
      <pc:chgData name="Saksham Joshi - saksham.joshi@studio.unibo.it" userId="S::saksham.joshi@studio.unibo.it::927cad5d-56c2-4f22-bf8b-4e9d7973a129" providerId="AD" clId="Web-{9BD90407-03D3-4051-B135-6949871E90F4}" dt="2022-12-06T14:10:42.628" v="1"/>
      <pc:docMkLst>
        <pc:docMk/>
      </pc:docMkLst>
      <pc:sldChg chg="del">
        <pc:chgData name="Saksham Joshi - saksham.joshi@studio.unibo.it" userId="S::saksham.joshi@studio.unibo.it::927cad5d-56c2-4f22-bf8b-4e9d7973a129" providerId="AD" clId="Web-{9BD90407-03D3-4051-B135-6949871E90F4}" dt="2022-12-06T14:09:54.580" v="0"/>
        <pc:sldMkLst>
          <pc:docMk/>
          <pc:sldMk cId="2814735386" sldId="330"/>
        </pc:sldMkLst>
      </pc:sldChg>
      <pc:sldChg chg="ord">
        <pc:chgData name="Saksham Joshi - saksham.joshi@studio.unibo.it" userId="S::saksham.joshi@studio.unibo.it::927cad5d-56c2-4f22-bf8b-4e9d7973a129" providerId="AD" clId="Web-{9BD90407-03D3-4051-B135-6949871E90F4}" dt="2022-12-06T14:10:42.628" v="1"/>
        <pc:sldMkLst>
          <pc:docMk/>
          <pc:sldMk cId="369054840" sldId="331"/>
        </pc:sldMkLst>
      </pc:sldChg>
    </pc:docChg>
  </pc:docChgLst>
  <pc:docChgLst>
    <pc:chgData name="Saksham Joshi - saksham.joshi@studio.unibo.it" userId="S::saksham.joshi@studio.unibo.it::927cad5d-56c2-4f22-bf8b-4e9d7973a129" providerId="AD" clId="Web-{D27E54F9-88C8-4615-B092-041D38EABD31}"/>
    <pc:docChg chg="addSld delSld modSld">
      <pc:chgData name="Saksham Joshi - saksham.joshi@studio.unibo.it" userId="S::saksham.joshi@studio.unibo.it::927cad5d-56c2-4f22-bf8b-4e9d7973a129" providerId="AD" clId="Web-{D27E54F9-88C8-4615-B092-041D38EABD31}" dt="2022-12-06T12:00:54.421" v="436" actId="14100"/>
      <pc:docMkLst>
        <pc:docMk/>
      </pc:docMkLst>
      <pc:sldChg chg="addSp delSp modSp del mod modClrScheme chgLayout">
        <pc:chgData name="Saksham Joshi - saksham.joshi@studio.unibo.it" userId="S::saksham.joshi@studio.unibo.it::927cad5d-56c2-4f22-bf8b-4e9d7973a129" providerId="AD" clId="Web-{D27E54F9-88C8-4615-B092-041D38EABD31}" dt="2022-12-06T11:22:26.943" v="290"/>
        <pc:sldMkLst>
          <pc:docMk/>
          <pc:sldMk cId="0" sldId="257"/>
        </pc:sldMkLst>
        <pc:spChg chg="add del mod ord">
          <ac:chgData name="Saksham Joshi - saksham.joshi@studio.unibo.it" userId="S::saksham.joshi@studio.unibo.it::927cad5d-56c2-4f22-bf8b-4e9d7973a129" providerId="AD" clId="Web-{D27E54F9-88C8-4615-B092-041D38EABD31}" dt="2022-12-06T11:17:03.061" v="241"/>
          <ac:spMkLst>
            <pc:docMk/>
            <pc:sldMk cId="0" sldId="257"/>
            <ac:spMk id="4" creationId="{AF0C6954-B3B3-8DF3-BCE1-7667787CA2F4}"/>
          </ac:spMkLst>
        </pc:spChg>
        <pc:spChg chg="add del mod ord">
          <ac:chgData name="Saksham Joshi - saksham.joshi@studio.unibo.it" userId="S::saksham.joshi@studio.unibo.it::927cad5d-56c2-4f22-bf8b-4e9d7973a129" providerId="AD" clId="Web-{D27E54F9-88C8-4615-B092-041D38EABD31}" dt="2022-12-06T11:17:03.061" v="241"/>
          <ac:spMkLst>
            <pc:docMk/>
            <pc:sldMk cId="0" sldId="257"/>
            <ac:spMk id="5" creationId="{D0D3EA0D-CD13-6A83-6DDD-2FF1AC4B0758}"/>
          </ac:spMkLst>
        </pc:spChg>
        <pc:spChg chg="add del mod ord">
          <ac:chgData name="Saksham Joshi - saksham.joshi@studio.unibo.it" userId="S::saksham.joshi@studio.unibo.it::927cad5d-56c2-4f22-bf8b-4e9d7973a129" providerId="AD" clId="Web-{D27E54F9-88C8-4615-B092-041D38EABD31}" dt="2022-12-06T11:17:03.061" v="241"/>
          <ac:spMkLst>
            <pc:docMk/>
            <pc:sldMk cId="0" sldId="257"/>
            <ac:spMk id="6" creationId="{5AF6B8A0-9ACB-8EFE-11C4-061D5D3F3D6D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17:28.077" v="244"/>
          <ac:spMkLst>
            <pc:docMk/>
            <pc:sldMk cId="0" sldId="257"/>
            <ac:spMk id="191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17:03.061" v="241"/>
          <ac:spMkLst>
            <pc:docMk/>
            <pc:sldMk cId="0" sldId="257"/>
            <ac:spMk id="192" creationId="{00000000-0000-0000-0000-000000000000}"/>
          </ac:spMkLst>
        </pc:spChg>
        <pc:picChg chg="add del mod">
          <ac:chgData name="Saksham Joshi - saksham.joshi@studio.unibo.it" userId="S::saksham.joshi@studio.unibo.it::927cad5d-56c2-4f22-bf8b-4e9d7973a129" providerId="AD" clId="Web-{D27E54F9-88C8-4615-B092-041D38EABD31}" dt="2022-12-06T10:27:33.291" v="46"/>
          <ac:picMkLst>
            <pc:docMk/>
            <pc:sldMk cId="0" sldId="257"/>
            <ac:picMk id="2" creationId="{CBAEEA1D-49FE-8E50-45E7-689074289831}"/>
          </ac:picMkLst>
        </pc:picChg>
        <pc:picChg chg="add del mod">
          <ac:chgData name="Saksham Joshi - saksham.joshi@studio.unibo.it" userId="S::saksham.joshi@studio.unibo.it::927cad5d-56c2-4f22-bf8b-4e9d7973a129" providerId="AD" clId="Web-{D27E54F9-88C8-4615-B092-041D38EABD31}" dt="2022-12-06T10:22:48.390" v="25"/>
          <ac:picMkLst>
            <pc:docMk/>
            <pc:sldMk cId="0" sldId="257"/>
            <ac:picMk id="3" creationId="{FA36462D-F87B-51DB-AB10-B38C4B542526}"/>
          </ac:picMkLst>
        </pc:picChg>
      </pc:sldChg>
      <pc:sldChg chg="modSp">
        <pc:chgData name="Saksham Joshi - saksham.joshi@studio.unibo.it" userId="S::saksham.joshi@studio.unibo.it::927cad5d-56c2-4f22-bf8b-4e9d7973a129" providerId="AD" clId="Web-{D27E54F9-88C8-4615-B092-041D38EABD31}" dt="2022-12-06T10:52:56.513" v="90" actId="14100"/>
        <pc:sldMkLst>
          <pc:docMk/>
          <pc:sldMk cId="0" sldId="261"/>
        </pc:sldMkLst>
        <pc:spChg chg="mod">
          <ac:chgData name="Saksham Joshi - saksham.joshi@studio.unibo.it" userId="S::saksham.joshi@studio.unibo.it::927cad5d-56c2-4f22-bf8b-4e9d7973a129" providerId="AD" clId="Web-{D27E54F9-88C8-4615-B092-041D38EABD31}" dt="2022-12-06T10:52:56.513" v="90" actId="14100"/>
          <ac:spMkLst>
            <pc:docMk/>
            <pc:sldMk cId="0" sldId="261"/>
            <ac:spMk id="229" creationId="{00000000-0000-0000-0000-000000000000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0:52:36.918" v="83" actId="1076"/>
          <ac:spMkLst>
            <pc:docMk/>
            <pc:sldMk cId="0" sldId="261"/>
            <ac:spMk id="230" creationId="{00000000-0000-0000-0000-000000000000}"/>
          </ac:spMkLst>
        </pc:spChg>
      </pc:sldChg>
      <pc:sldChg chg="addSp delSp modSp mod modClrScheme chgLayout">
        <pc:chgData name="Saksham Joshi - saksham.joshi@studio.unibo.it" userId="S::saksham.joshi@studio.unibo.it::927cad5d-56c2-4f22-bf8b-4e9d7973a129" providerId="AD" clId="Web-{D27E54F9-88C8-4615-B092-041D38EABD31}" dt="2022-12-06T11:01:00.945" v="134" actId="14100"/>
        <pc:sldMkLst>
          <pc:docMk/>
          <pc:sldMk cId="0" sldId="264"/>
        </pc:sldMkLst>
        <pc:spChg chg="add mod ord">
          <ac:chgData name="Saksham Joshi - saksham.joshi@studio.unibo.it" userId="S::saksham.joshi@studio.unibo.it::927cad5d-56c2-4f22-bf8b-4e9d7973a129" providerId="AD" clId="Web-{D27E54F9-88C8-4615-B092-041D38EABD31}" dt="2022-12-06T10:59:53.131" v="125" actId="20577"/>
          <ac:spMkLst>
            <pc:docMk/>
            <pc:sldMk cId="0" sldId="264"/>
            <ac:spMk id="2" creationId="{7CA8BFC9-04F9-ED4A-8D29-938E8FEA095C}"/>
          </ac:spMkLst>
        </pc:spChg>
        <pc:spChg chg="add mod ord">
          <ac:chgData name="Saksham Joshi - saksham.joshi@studio.unibo.it" userId="S::saksham.joshi@studio.unibo.it::927cad5d-56c2-4f22-bf8b-4e9d7973a129" providerId="AD" clId="Web-{D27E54F9-88C8-4615-B092-041D38EABD31}" dt="2022-12-06T11:00:21.195" v="129" actId="20577"/>
          <ac:spMkLst>
            <pc:docMk/>
            <pc:sldMk cId="0" sldId="264"/>
            <ac:spMk id="3" creationId="{BC3A2DC7-8AFF-9364-81B2-8B1F36EA18CD}"/>
          </ac:spMkLst>
        </pc:spChg>
        <pc:spChg chg="add del mod ord">
          <ac:chgData name="Saksham Joshi - saksham.joshi@studio.unibo.it" userId="S::saksham.joshi@studio.unibo.it::927cad5d-56c2-4f22-bf8b-4e9d7973a129" providerId="AD" clId="Web-{D27E54F9-88C8-4615-B092-041D38EABD31}" dt="2022-12-06T10:59:53.991" v="126"/>
          <ac:spMkLst>
            <pc:docMk/>
            <pc:sldMk cId="0" sldId="264"/>
            <ac:spMk id="4" creationId="{3E01FC2D-7C60-F0EC-5D61-CE7C8355F26B}"/>
          </ac:spMkLst>
        </pc:spChg>
        <pc:spChg chg="add del mod ord">
          <ac:chgData name="Saksham Joshi - saksham.joshi@studio.unibo.it" userId="S::saksham.joshi@studio.unibo.it::927cad5d-56c2-4f22-bf8b-4e9d7973a129" providerId="AD" clId="Web-{D27E54F9-88C8-4615-B092-041D38EABD31}" dt="2022-12-06T10:59:59.835" v="127"/>
          <ac:spMkLst>
            <pc:docMk/>
            <pc:sldMk cId="0" sldId="264"/>
            <ac:spMk id="5" creationId="{2A4ED151-15F7-8C0D-30BA-C20B58B32F74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01:00.945" v="134" actId="14100"/>
          <ac:spMkLst>
            <pc:docMk/>
            <pc:sldMk cId="0" sldId="264"/>
            <ac:spMk id="6" creationId="{306F9953-079D-206C-2C8B-181B2CF15D64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0:59:40.787" v="123"/>
          <ac:spMkLst>
            <pc:docMk/>
            <pc:sldMk cId="0" sldId="264"/>
            <ac:spMk id="267" creationId="{00000000-0000-0000-0000-000000000000}"/>
          </ac:spMkLst>
        </pc:spChg>
        <pc:spChg chg="del mod">
          <ac:chgData name="Saksham Joshi - saksham.joshi@studio.unibo.it" userId="S::saksham.joshi@studio.unibo.it::927cad5d-56c2-4f22-bf8b-4e9d7973a129" providerId="AD" clId="Web-{D27E54F9-88C8-4615-B092-041D38EABD31}" dt="2022-12-06T10:59:19.146" v="118"/>
          <ac:spMkLst>
            <pc:docMk/>
            <pc:sldMk cId="0" sldId="264"/>
            <ac:spMk id="276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0:59:19.912" v="119"/>
          <ac:spMkLst>
            <pc:docMk/>
            <pc:sldMk cId="0" sldId="264"/>
            <ac:spMk id="277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0:59:29.287" v="121"/>
          <ac:spMkLst>
            <pc:docMk/>
            <pc:sldMk cId="0" sldId="264"/>
            <ac:spMk id="278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0:59:23.803" v="120"/>
          <ac:spMkLst>
            <pc:docMk/>
            <pc:sldMk cId="0" sldId="264"/>
            <ac:spMk id="280" creationId="{00000000-0000-0000-0000-000000000000}"/>
          </ac:spMkLst>
        </pc:spChg>
        <pc:grpChg chg="del">
          <ac:chgData name="Saksham Joshi - saksham.joshi@studio.unibo.it" userId="S::saksham.joshi@studio.unibo.it::927cad5d-56c2-4f22-bf8b-4e9d7973a129" providerId="AD" clId="Web-{D27E54F9-88C8-4615-B092-041D38EABD31}" dt="2022-12-06T10:59:13.349" v="113"/>
          <ac:grpSpMkLst>
            <pc:docMk/>
            <pc:sldMk cId="0" sldId="264"/>
            <ac:grpSpMk id="268" creationId="{00000000-0000-0000-0000-000000000000}"/>
          </ac:grpSpMkLst>
        </pc:grpChg>
        <pc:cxnChg chg="del">
          <ac:chgData name="Saksham Joshi - saksham.joshi@studio.unibo.it" userId="S::saksham.joshi@studio.unibo.it::927cad5d-56c2-4f22-bf8b-4e9d7973a129" providerId="AD" clId="Web-{D27E54F9-88C8-4615-B092-041D38EABD31}" dt="2022-12-06T10:59:29.850" v="122"/>
          <ac:cxnSpMkLst>
            <pc:docMk/>
            <pc:sldMk cId="0" sldId="264"/>
            <ac:cxnSpMk id="279" creationId="{00000000-0000-0000-0000-000000000000}"/>
          </ac:cxnSpMkLst>
        </pc:cxnChg>
      </pc:sldChg>
      <pc:sldChg chg="addSp delSp modSp del mod modClrScheme chgLayout">
        <pc:chgData name="Saksham Joshi - saksham.joshi@studio.unibo.it" userId="S::saksham.joshi@studio.unibo.it::927cad5d-56c2-4f22-bf8b-4e9d7973a129" providerId="AD" clId="Web-{D27E54F9-88C8-4615-B092-041D38EABD31}" dt="2022-12-06T11:02:42.807" v="147"/>
        <pc:sldMkLst>
          <pc:docMk/>
          <pc:sldMk cId="0" sldId="266"/>
        </pc:sldMkLst>
        <pc:spChg chg="add del mod">
          <ac:chgData name="Saksham Joshi - saksham.joshi@studio.unibo.it" userId="S::saksham.joshi@studio.unibo.it::927cad5d-56c2-4f22-bf8b-4e9d7973a129" providerId="AD" clId="Web-{D27E54F9-88C8-4615-B092-041D38EABD31}" dt="2022-12-06T11:02:29.604" v="144"/>
          <ac:spMkLst>
            <pc:docMk/>
            <pc:sldMk cId="0" sldId="266"/>
            <ac:spMk id="3" creationId="{C1FAA585-6A8F-3A92-137F-35085DF8E303}"/>
          </ac:spMkLst>
        </pc:spChg>
        <pc:spChg chg="add del mod">
          <ac:chgData name="Saksham Joshi - saksham.joshi@studio.unibo.it" userId="S::saksham.joshi@studio.unibo.it::927cad5d-56c2-4f22-bf8b-4e9d7973a129" providerId="AD" clId="Web-{D27E54F9-88C8-4615-B092-041D38EABD31}" dt="2022-12-06T11:02:22.932" v="142"/>
          <ac:spMkLst>
            <pc:docMk/>
            <pc:sldMk cId="0" sldId="266"/>
            <ac:spMk id="5" creationId="{D63F9C5B-A61C-BEC8-A7B3-AE4D84EE1583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02:27.807" v="143"/>
          <ac:spMkLst>
            <pc:docMk/>
            <pc:sldMk cId="0" sldId="266"/>
            <ac:spMk id="7" creationId="{52A8FE2E-2E3C-4218-21FA-BBB3D71BB077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02:38.932" v="146"/>
          <ac:spMkLst>
            <pc:docMk/>
            <pc:sldMk cId="0" sldId="266"/>
            <ac:spMk id="9" creationId="{A728B763-9F90-EFA8-92AF-EDF08D3E84E4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02:18.260" v="140"/>
          <ac:spMkLst>
            <pc:docMk/>
            <pc:sldMk cId="0" sldId="266"/>
            <ac:spMk id="304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02:12.822" v="138"/>
          <ac:spMkLst>
            <pc:docMk/>
            <pc:sldMk cId="0" sldId="266"/>
            <ac:spMk id="306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02:13.510" v="139"/>
          <ac:spMkLst>
            <pc:docMk/>
            <pc:sldMk cId="0" sldId="266"/>
            <ac:spMk id="308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02:08.306" v="137"/>
          <ac:spMkLst>
            <pc:docMk/>
            <pc:sldMk cId="0" sldId="266"/>
            <ac:spMk id="310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11" creationId="{00000000-0000-0000-0000-000000000000}"/>
          </ac:spMkLst>
        </pc:spChg>
        <pc:spChg chg="del mod ord">
          <ac:chgData name="Saksham Joshi - saksham.joshi@studio.unibo.it" userId="S::saksham.joshi@studio.unibo.it::927cad5d-56c2-4f22-bf8b-4e9d7973a129" providerId="AD" clId="Web-{D27E54F9-88C8-4615-B092-041D38EABD31}" dt="2022-12-06T11:02:03.322" v="136"/>
          <ac:spMkLst>
            <pc:docMk/>
            <pc:sldMk cId="0" sldId="266"/>
            <ac:spMk id="312" creationId="{00000000-0000-0000-0000-000000000000}"/>
          </ac:spMkLst>
        </pc:spChg>
        <pc:spChg chg="del mod ord">
          <ac:chgData name="Saksham Joshi - saksham.joshi@studio.unibo.it" userId="S::saksham.joshi@studio.unibo.it::927cad5d-56c2-4f22-bf8b-4e9d7973a129" providerId="AD" clId="Web-{D27E54F9-88C8-4615-B092-041D38EABD31}" dt="2022-12-06T11:02:18.916" v="141"/>
          <ac:spMkLst>
            <pc:docMk/>
            <pc:sldMk cId="0" sldId="266"/>
            <ac:spMk id="313" creationId="{00000000-0000-0000-0000-000000000000}"/>
          </ac:spMkLst>
        </pc:spChg>
        <pc:spChg chg="del mod ord">
          <ac:chgData name="Saksham Joshi - saksham.joshi@studio.unibo.it" userId="S::saksham.joshi@studio.unibo.it::927cad5d-56c2-4f22-bf8b-4e9d7973a129" providerId="AD" clId="Web-{D27E54F9-88C8-4615-B092-041D38EABD31}" dt="2022-12-06T11:02:38.932" v="146"/>
          <ac:spMkLst>
            <pc:docMk/>
            <pc:sldMk cId="0" sldId="266"/>
            <ac:spMk id="314" creationId="{00000000-0000-0000-0000-000000000000}"/>
          </ac:spMkLst>
        </pc:spChg>
        <pc:spChg chg="del mod ord">
          <ac:chgData name="Saksham Joshi - saksham.joshi@studio.unibo.it" userId="S::saksham.joshi@studio.unibo.it::927cad5d-56c2-4f22-bf8b-4e9d7973a129" providerId="AD" clId="Web-{D27E54F9-88C8-4615-B092-041D38EABD31}" dt="2022-12-06T11:02:27.807" v="143"/>
          <ac:spMkLst>
            <pc:docMk/>
            <pc:sldMk cId="0" sldId="266"/>
            <ac:spMk id="315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16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17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18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19" creationId="{00000000-0000-0000-0000-000000000000}"/>
          </ac:spMkLst>
        </pc:spChg>
        <pc:spChg chg="del mod ord">
          <ac:chgData name="Saksham Joshi - saksham.joshi@studio.unibo.it" userId="S::saksham.joshi@studio.unibo.it::927cad5d-56c2-4f22-bf8b-4e9d7973a129" providerId="AD" clId="Web-{D27E54F9-88C8-4615-B092-041D38EABD31}" dt="2022-12-06T11:02:32.619" v="145"/>
          <ac:spMkLst>
            <pc:docMk/>
            <pc:sldMk cId="0" sldId="266"/>
            <ac:spMk id="322" creationId="{00000000-0000-0000-0000-000000000000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01:54.056" v="135"/>
          <ac:spMkLst>
            <pc:docMk/>
            <pc:sldMk cId="0" sldId="266"/>
            <ac:spMk id="323" creationId="{00000000-0000-0000-0000-000000000000}"/>
          </ac:spMkLst>
        </pc:spChg>
      </pc:sldChg>
      <pc:sldChg chg="addSp delSp modSp">
        <pc:chgData name="Saksham Joshi - saksham.joshi@studio.unibo.it" userId="S::saksham.joshi@studio.unibo.it::927cad5d-56c2-4f22-bf8b-4e9d7973a129" providerId="AD" clId="Web-{D27E54F9-88C8-4615-B092-041D38EABD31}" dt="2022-12-06T11:42:00.626" v="331" actId="1076"/>
        <pc:sldMkLst>
          <pc:docMk/>
          <pc:sldMk cId="0" sldId="268"/>
        </pc:sldMkLst>
        <pc:spChg chg="add del mod">
          <ac:chgData name="Saksham Joshi - saksham.joshi@studio.unibo.it" userId="S::saksham.joshi@studio.unibo.it::927cad5d-56c2-4f22-bf8b-4e9d7973a129" providerId="AD" clId="Web-{D27E54F9-88C8-4615-B092-041D38EABD31}" dt="2022-12-06T11:41:04.453" v="325"/>
          <ac:spMkLst>
            <pc:docMk/>
            <pc:sldMk cId="0" sldId="268"/>
            <ac:spMk id="3" creationId="{E95E8BBE-E932-2C0E-6C90-96A417CDE914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41:51.250" v="330" actId="1076"/>
          <ac:spMkLst>
            <pc:docMk/>
            <pc:sldMk cId="0" sldId="268"/>
            <ac:spMk id="4" creationId="{45137D24-076F-BFCF-4555-67710DE6819C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39:04.356" v="312" actId="14100"/>
          <ac:spMkLst>
            <pc:docMk/>
            <pc:sldMk cId="0" sldId="268"/>
            <ac:spMk id="342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3:34.291" v="215"/>
          <ac:spMkLst>
            <pc:docMk/>
            <pc:sldMk cId="0" sldId="268"/>
            <ac:spMk id="343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3:28.869" v="214"/>
          <ac:spMkLst>
            <pc:docMk/>
            <pc:sldMk cId="0" sldId="268"/>
            <ac:spMk id="344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3:22.571" v="213"/>
          <ac:spMkLst>
            <pc:docMk/>
            <pc:sldMk cId="0" sldId="268"/>
            <ac:spMk id="345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3:37.056" v="216"/>
          <ac:spMkLst>
            <pc:docMk/>
            <pc:sldMk cId="0" sldId="268"/>
            <ac:spMk id="346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3:40.197" v="217"/>
          <ac:spMkLst>
            <pc:docMk/>
            <pc:sldMk cId="0" sldId="268"/>
            <ac:spMk id="347" creationId="{00000000-0000-0000-0000-000000000000}"/>
          </ac:spMkLst>
        </pc:spChg>
        <pc:spChg chg="del mod">
          <ac:chgData name="Saksham Joshi - saksham.joshi@studio.unibo.it" userId="S::saksham.joshi@studio.unibo.it::927cad5d-56c2-4f22-bf8b-4e9d7973a129" providerId="AD" clId="Web-{D27E54F9-88C8-4615-B092-041D38EABD31}" dt="2022-12-06T11:14:09.885" v="222"/>
          <ac:spMkLst>
            <pc:docMk/>
            <pc:sldMk cId="0" sldId="268"/>
            <ac:spMk id="348" creationId="{00000000-0000-0000-0000-000000000000}"/>
          </ac:spMkLst>
        </pc:spChg>
        <pc:spChg chg="del mod">
          <ac:chgData name="Saksham Joshi - saksham.joshi@studio.unibo.it" userId="S::saksham.joshi@studio.unibo.it::927cad5d-56c2-4f22-bf8b-4e9d7973a129" providerId="AD" clId="Web-{D27E54F9-88C8-4615-B092-041D38EABD31}" dt="2022-12-06T11:14:20.588" v="224"/>
          <ac:spMkLst>
            <pc:docMk/>
            <pc:sldMk cId="0" sldId="268"/>
            <ac:spMk id="349" creationId="{00000000-0000-0000-0000-000000000000}"/>
          </ac:spMkLst>
        </pc:spChg>
        <pc:spChg chg="del">
          <ac:chgData name="Saksham Joshi - saksham.joshi@studio.unibo.it" userId="S::saksham.joshi@studio.unibo.it::927cad5d-56c2-4f22-bf8b-4e9d7973a129" providerId="AD" clId="Web-{D27E54F9-88C8-4615-B092-041D38EABD31}" dt="2022-12-06T11:14:20.682" v="225"/>
          <ac:spMkLst>
            <pc:docMk/>
            <pc:sldMk cId="0" sldId="268"/>
            <ac:spMk id="350" creationId="{00000000-0000-0000-0000-000000000000}"/>
          </ac:spMkLst>
        </pc:spChg>
        <pc:picChg chg="add mod">
          <ac:chgData name="Saksham Joshi - saksham.joshi@studio.unibo.it" userId="S::saksham.joshi@studio.unibo.it::927cad5d-56c2-4f22-bf8b-4e9d7973a129" providerId="AD" clId="Web-{D27E54F9-88C8-4615-B092-041D38EABD31}" dt="2022-12-06T11:42:00.626" v="331" actId="1076"/>
          <ac:picMkLst>
            <pc:docMk/>
            <pc:sldMk cId="0" sldId="268"/>
            <ac:picMk id="2" creationId="{ED51EC8E-CEDF-A831-5011-7B5DB2EE6DD0}"/>
          </ac:picMkLst>
        </pc:picChg>
        <pc:cxnChg chg="del mod">
          <ac:chgData name="Saksham Joshi - saksham.joshi@studio.unibo.it" userId="S::saksham.joshi@studio.unibo.it::927cad5d-56c2-4f22-bf8b-4e9d7973a129" providerId="AD" clId="Web-{D27E54F9-88C8-4615-B092-041D38EABD31}" dt="2022-12-06T11:13:47.603" v="218"/>
          <ac:cxnSpMkLst>
            <pc:docMk/>
            <pc:sldMk cId="0" sldId="268"/>
            <ac:cxnSpMk id="351" creationId="{00000000-0000-0000-0000-000000000000}"/>
          </ac:cxnSpMkLst>
        </pc:cxnChg>
        <pc:cxnChg chg="del">
          <ac:chgData name="Saksham Joshi - saksham.joshi@studio.unibo.it" userId="S::saksham.joshi@studio.unibo.it::927cad5d-56c2-4f22-bf8b-4e9d7973a129" providerId="AD" clId="Web-{D27E54F9-88C8-4615-B092-041D38EABD31}" dt="2022-12-06T11:13:55.744" v="219"/>
          <ac:cxnSpMkLst>
            <pc:docMk/>
            <pc:sldMk cId="0" sldId="268"/>
            <ac:cxnSpMk id="352" creationId="{00000000-0000-0000-0000-000000000000}"/>
          </ac:cxnSpMkLst>
        </pc:cxnChg>
        <pc:cxnChg chg="del">
          <ac:chgData name="Saksham Joshi - saksham.joshi@studio.unibo.it" userId="S::saksham.joshi@studio.unibo.it::927cad5d-56c2-4f22-bf8b-4e9d7973a129" providerId="AD" clId="Web-{D27E54F9-88C8-4615-B092-041D38EABD31}" dt="2022-12-06T11:14:22.260" v="227"/>
          <ac:cxnSpMkLst>
            <pc:docMk/>
            <pc:sldMk cId="0" sldId="268"/>
            <ac:cxnSpMk id="353" creationId="{00000000-0000-0000-0000-000000000000}"/>
          </ac:cxnSpMkLst>
        </pc:cxnChg>
        <pc:cxnChg chg="del">
          <ac:chgData name="Saksham Joshi - saksham.joshi@studio.unibo.it" userId="S::saksham.joshi@studio.unibo.it::927cad5d-56c2-4f22-bf8b-4e9d7973a129" providerId="AD" clId="Web-{D27E54F9-88C8-4615-B092-041D38EABD31}" dt="2022-12-06T11:14:20.713" v="226"/>
          <ac:cxnSpMkLst>
            <pc:docMk/>
            <pc:sldMk cId="0" sldId="268"/>
            <ac:cxnSpMk id="354" creationId="{00000000-0000-0000-0000-000000000000}"/>
          </ac:cxnSpMkLst>
        </pc:cxnChg>
      </pc:sldChg>
      <pc:sldChg chg="addSp delSp modSp">
        <pc:chgData name="Saksham Joshi - saksham.joshi@studio.unibo.it" userId="S::saksham.joshi@studio.unibo.it::927cad5d-56c2-4f22-bf8b-4e9d7973a129" providerId="AD" clId="Web-{D27E54F9-88C8-4615-B092-041D38EABD31}" dt="2022-12-06T11:34:45.163" v="306"/>
        <pc:sldMkLst>
          <pc:docMk/>
          <pc:sldMk cId="0" sldId="269"/>
        </pc:sldMkLst>
        <pc:spChg chg="add del mod">
          <ac:chgData name="Saksham Joshi - saksham.joshi@studio.unibo.it" userId="S::saksham.joshi@studio.unibo.it::927cad5d-56c2-4f22-bf8b-4e9d7973a129" providerId="AD" clId="Web-{D27E54F9-88C8-4615-B092-041D38EABD31}" dt="2022-12-06T11:34:39.319" v="305"/>
          <ac:spMkLst>
            <pc:docMk/>
            <pc:sldMk cId="0" sldId="269"/>
            <ac:spMk id="4" creationId="{A43236A5-D911-5ECC-355D-422B067A0B10}"/>
          </ac:spMkLst>
        </pc:spChg>
        <pc:spChg chg="add del mod">
          <ac:chgData name="Saksham Joshi - saksham.joshi@studio.unibo.it" userId="S::saksham.joshi@studio.unibo.it::927cad5d-56c2-4f22-bf8b-4e9d7973a129" providerId="AD" clId="Web-{D27E54F9-88C8-4615-B092-041D38EABD31}" dt="2022-12-06T11:34:39.319" v="305"/>
          <ac:spMkLst>
            <pc:docMk/>
            <pc:sldMk cId="0" sldId="269"/>
            <ac:spMk id="359" creationId="{00000000-0000-0000-0000-000000000000}"/>
          </ac:spMkLst>
        </pc:spChg>
        <pc:picChg chg="add del mod">
          <ac:chgData name="Saksham Joshi - saksham.joshi@studio.unibo.it" userId="S::saksham.joshi@studio.unibo.it::927cad5d-56c2-4f22-bf8b-4e9d7973a129" providerId="AD" clId="Web-{D27E54F9-88C8-4615-B092-041D38EABD31}" dt="2022-12-06T11:34:45.163" v="306"/>
          <ac:picMkLst>
            <pc:docMk/>
            <pc:sldMk cId="0" sldId="269"/>
            <ac:picMk id="2" creationId="{3B433B0B-9838-446B-6D3A-2FA5F596EED5}"/>
          </ac:picMkLst>
        </pc:picChg>
      </pc:sldChg>
      <pc:sldChg chg="modSp">
        <pc:chgData name="Saksham Joshi - saksham.joshi@studio.unibo.it" userId="S::saksham.joshi@studio.unibo.it::927cad5d-56c2-4f22-bf8b-4e9d7973a129" providerId="AD" clId="Web-{D27E54F9-88C8-4615-B092-041D38EABD31}" dt="2022-12-06T09:24:00.311" v="0" actId="1076"/>
        <pc:sldMkLst>
          <pc:docMk/>
          <pc:sldMk cId="0" sldId="278"/>
        </pc:sldMkLst>
        <pc:spChg chg="mod">
          <ac:chgData name="Saksham Joshi - saksham.joshi@studio.unibo.it" userId="S::saksham.joshi@studio.unibo.it::927cad5d-56c2-4f22-bf8b-4e9d7973a129" providerId="AD" clId="Web-{D27E54F9-88C8-4615-B092-041D38EABD31}" dt="2022-12-06T09:24:00.311" v="0" actId="1076"/>
          <ac:spMkLst>
            <pc:docMk/>
            <pc:sldMk cId="0" sldId="278"/>
            <ac:spMk id="490" creationId="{00000000-0000-0000-0000-000000000000}"/>
          </ac:spMkLst>
        </pc:spChg>
      </pc:sldChg>
      <pc:sldChg chg="add del replId">
        <pc:chgData name="Saksham Joshi - saksham.joshi@studio.unibo.it" userId="S::saksham.joshi@studio.unibo.it::927cad5d-56c2-4f22-bf8b-4e9d7973a129" providerId="AD" clId="Web-{D27E54F9-88C8-4615-B092-041D38EABD31}" dt="2022-12-06T09:59:31.484" v="2"/>
        <pc:sldMkLst>
          <pc:docMk/>
          <pc:sldMk cId="1556893686" sldId="326"/>
        </pc:sldMkLst>
      </pc:sldChg>
      <pc:sldChg chg="addSp delSp modSp add del replId">
        <pc:chgData name="Saksham Joshi - saksham.joshi@studio.unibo.it" userId="S::saksham.joshi@studio.unibo.it::927cad5d-56c2-4f22-bf8b-4e9d7973a129" providerId="AD" clId="Web-{D27E54F9-88C8-4615-B092-041D38EABD31}" dt="2022-12-06T11:05:47.968" v="186"/>
        <pc:sldMkLst>
          <pc:docMk/>
          <pc:sldMk cId="3980970247" sldId="326"/>
        </pc:sldMkLst>
        <pc:spChg chg="del mod">
          <ac:chgData name="Saksham Joshi - saksham.joshi@studio.unibo.it" userId="S::saksham.joshi@studio.unibo.it::927cad5d-56c2-4f22-bf8b-4e9d7973a129" providerId="AD" clId="Web-{D27E54F9-88C8-4615-B092-041D38EABD31}" dt="2022-12-06T11:05:27.405" v="182"/>
          <ac:spMkLst>
            <pc:docMk/>
            <pc:sldMk cId="3980970247" sldId="326"/>
            <ac:spMk id="2" creationId="{7CA8BFC9-04F9-ED4A-8D29-938E8FEA095C}"/>
          </ac:spMkLst>
        </pc:spChg>
        <pc:spChg chg="del mod">
          <ac:chgData name="Saksham Joshi - saksham.joshi@studio.unibo.it" userId="S::saksham.joshi@studio.unibo.it::927cad5d-56c2-4f22-bf8b-4e9d7973a129" providerId="AD" clId="Web-{D27E54F9-88C8-4615-B092-041D38EABD31}" dt="2022-12-06T11:05:34.405" v="183"/>
          <ac:spMkLst>
            <pc:docMk/>
            <pc:sldMk cId="3980970247" sldId="326"/>
            <ac:spMk id="3" creationId="{BC3A2DC7-8AFF-9364-81B2-8B1F36EA18CD}"/>
          </ac:spMkLst>
        </pc:spChg>
        <pc:spChg chg="add del mod">
          <ac:chgData name="Saksham Joshi - saksham.joshi@studio.unibo.it" userId="S::saksham.joshi@studio.unibo.it::927cad5d-56c2-4f22-bf8b-4e9d7973a129" providerId="AD" clId="Web-{D27E54F9-88C8-4615-B092-041D38EABD31}" dt="2022-12-06T11:05:34.639" v="184"/>
          <ac:spMkLst>
            <pc:docMk/>
            <pc:sldMk cId="3980970247" sldId="326"/>
            <ac:spMk id="5" creationId="{011497B2-1C97-ABCA-7A84-63B554793772}"/>
          </ac:spMkLst>
        </pc:spChg>
        <pc:spChg chg="del mod">
          <ac:chgData name="Saksham Joshi - saksham.joshi@studio.unibo.it" userId="S::saksham.joshi@studio.unibo.it::927cad5d-56c2-4f22-bf8b-4e9d7973a129" providerId="AD" clId="Web-{D27E54F9-88C8-4615-B092-041D38EABD31}" dt="2022-12-06T11:04:39.841" v="178"/>
          <ac:spMkLst>
            <pc:docMk/>
            <pc:sldMk cId="3980970247" sldId="326"/>
            <ac:spMk id="6" creationId="{306F9953-079D-206C-2C8B-181B2CF15D64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05:34.405" v="183"/>
          <ac:spMkLst>
            <pc:docMk/>
            <pc:sldMk cId="3980970247" sldId="326"/>
            <ac:spMk id="8" creationId="{0B2806F4-B776-8083-5E86-CA998AF56BC9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03:59.028" v="166" actId="20577"/>
          <ac:spMkLst>
            <pc:docMk/>
            <pc:sldMk cId="3980970247" sldId="326"/>
            <ac:spMk id="267" creationId="{00000000-0000-0000-0000-000000000000}"/>
          </ac:spMkLst>
        </pc:spChg>
      </pc:sldChg>
      <pc:sldChg chg="modSp new">
        <pc:chgData name="Saksham Joshi - saksham.joshi@studio.unibo.it" userId="S::saksham.joshi@studio.unibo.it::927cad5d-56c2-4f22-bf8b-4e9d7973a129" providerId="AD" clId="Web-{D27E54F9-88C8-4615-B092-041D38EABD31}" dt="2022-12-06T11:08:55.269" v="212" actId="14100"/>
        <pc:sldMkLst>
          <pc:docMk/>
          <pc:sldMk cId="4037672481" sldId="327"/>
        </pc:sldMkLst>
        <pc:spChg chg="mod">
          <ac:chgData name="Saksham Joshi - saksham.joshi@studio.unibo.it" userId="S::saksham.joshi@studio.unibo.it::927cad5d-56c2-4f22-bf8b-4e9d7973a129" providerId="AD" clId="Web-{D27E54F9-88C8-4615-B092-041D38EABD31}" dt="2022-12-06T11:08:55.269" v="212" actId="14100"/>
          <ac:spMkLst>
            <pc:docMk/>
            <pc:sldMk cId="4037672481" sldId="327"/>
            <ac:spMk id="2" creationId="{B052F514-40D6-C9DE-323A-1B55D21CF8FB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08:01.752" v="207" actId="1076"/>
          <ac:spMkLst>
            <pc:docMk/>
            <pc:sldMk cId="4037672481" sldId="327"/>
            <ac:spMk id="3" creationId="{AB3CEF41-BCD1-5353-83B1-85C3A8D4D3C3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08:12.596" v="209" actId="20577"/>
          <ac:spMkLst>
            <pc:docMk/>
            <pc:sldMk cId="4037672481" sldId="327"/>
            <ac:spMk id="4" creationId="{08D4BFB5-7C45-3967-6980-98A00A7A8EDB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06:15.109" v="191" actId="14100"/>
          <ac:spMkLst>
            <pc:docMk/>
            <pc:sldMk cId="4037672481" sldId="327"/>
            <ac:spMk id="5" creationId="{75D2F163-90E4-9F89-376D-4D9F144FFF7A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06:56.703" v="201" actId="14100"/>
          <ac:spMkLst>
            <pc:docMk/>
            <pc:sldMk cId="4037672481" sldId="327"/>
            <ac:spMk id="6" creationId="{C51EDAC3-2931-5BA0-7657-B720763E277F}"/>
          </ac:spMkLst>
        </pc:spChg>
      </pc:sldChg>
      <pc:sldChg chg="addSp modSp new mod modClrScheme chgLayout">
        <pc:chgData name="Saksham Joshi - saksham.joshi@studio.unibo.it" userId="S::saksham.joshi@studio.unibo.it::927cad5d-56c2-4f22-bf8b-4e9d7973a129" providerId="AD" clId="Web-{D27E54F9-88C8-4615-B092-041D38EABD31}" dt="2022-12-06T11:22:20.005" v="289"/>
        <pc:sldMkLst>
          <pc:docMk/>
          <pc:sldMk cId="2841969208" sldId="329"/>
        </pc:sldMkLst>
        <pc:spChg chg="mod ord">
          <ac:chgData name="Saksham Joshi - saksham.joshi@studio.unibo.it" userId="S::saksham.joshi@studio.unibo.it::927cad5d-56c2-4f22-bf8b-4e9d7973a129" providerId="AD" clId="Web-{D27E54F9-88C8-4615-B092-041D38EABD31}" dt="2022-12-06T11:21:09.426" v="285" actId="14100"/>
          <ac:spMkLst>
            <pc:docMk/>
            <pc:sldMk cId="2841969208" sldId="329"/>
            <ac:spMk id="2" creationId="{47B469FD-5722-347A-31FC-7D58C1A98F71}"/>
          </ac:spMkLst>
        </pc:spChg>
        <pc:spChg chg="mod ord">
          <ac:chgData name="Saksham Joshi - saksham.joshi@studio.unibo.it" userId="S::saksham.joshi@studio.unibo.it::927cad5d-56c2-4f22-bf8b-4e9d7973a129" providerId="AD" clId="Web-{D27E54F9-88C8-4615-B092-041D38EABD31}" dt="2022-12-06T11:20:22.253" v="275" actId="1076"/>
          <ac:spMkLst>
            <pc:docMk/>
            <pc:sldMk cId="2841969208" sldId="329"/>
            <ac:spMk id="3" creationId="{C1841B81-69A4-2DA1-8EA0-D742027EA24D}"/>
          </ac:spMkLst>
        </pc:spChg>
        <pc:spChg chg="add mod ord">
          <ac:chgData name="Saksham Joshi - saksham.joshi@studio.unibo.it" userId="S::saksham.joshi@studio.unibo.it::927cad5d-56c2-4f22-bf8b-4e9d7973a129" providerId="AD" clId="Web-{D27E54F9-88C8-4615-B092-041D38EABD31}" dt="2022-12-06T11:21:02.660" v="283" actId="1076"/>
          <ac:spMkLst>
            <pc:docMk/>
            <pc:sldMk cId="2841969208" sldId="329"/>
            <ac:spMk id="4" creationId="{2656D501-E7AA-004C-AF78-C883D1CF23C2}"/>
          </ac:spMkLst>
        </pc:spChg>
        <pc:spChg chg="add mod ord">
          <ac:chgData name="Saksham Joshi - saksham.joshi@studio.unibo.it" userId="S::saksham.joshi@studio.unibo.it::927cad5d-56c2-4f22-bf8b-4e9d7973a129" providerId="AD" clId="Web-{D27E54F9-88C8-4615-B092-041D38EABD31}" dt="2022-12-06T11:20:49.535" v="280" actId="1076"/>
          <ac:spMkLst>
            <pc:docMk/>
            <pc:sldMk cId="2841969208" sldId="329"/>
            <ac:spMk id="5" creationId="{B74D656A-F5DB-2286-C4DA-F06E20AC31FC}"/>
          </ac:spMkLst>
        </pc:spChg>
        <pc:spChg chg="add mod ord">
          <ac:chgData name="Saksham Joshi - saksham.joshi@studio.unibo.it" userId="S::saksham.joshi@studio.unibo.it::927cad5d-56c2-4f22-bf8b-4e9d7973a129" providerId="AD" clId="Web-{D27E54F9-88C8-4615-B092-041D38EABD31}" dt="2022-12-06T11:20:58.582" v="282" actId="14100"/>
          <ac:spMkLst>
            <pc:docMk/>
            <pc:sldMk cId="2841969208" sldId="329"/>
            <ac:spMk id="6" creationId="{03E64C85-0D05-5BF1-FB8D-5E1A91CE04C9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20:46.160" v="279" actId="14100"/>
          <ac:spMkLst>
            <pc:docMk/>
            <pc:sldMk cId="2841969208" sldId="329"/>
            <ac:spMk id="7" creationId="{3F7EF3E2-63D4-B7DE-3D58-4E1C0EFBAE68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22:20.005" v="289"/>
          <ac:spMkLst>
            <pc:docMk/>
            <pc:sldMk cId="2841969208" sldId="329"/>
            <ac:spMk id="8" creationId="{EA9969AD-991A-3027-182F-680F4B201171}"/>
          </ac:spMkLst>
        </pc:spChg>
      </pc:sldChg>
      <pc:sldChg chg="addSp delSp modSp new mod modClrScheme chgLayout">
        <pc:chgData name="Saksham Joshi - saksham.joshi@studio.unibo.it" userId="S::saksham.joshi@studio.unibo.it::927cad5d-56c2-4f22-bf8b-4e9d7973a129" providerId="AD" clId="Web-{D27E54F9-88C8-4615-B092-041D38EABD31}" dt="2022-12-06T11:52:40.678" v="362" actId="1076"/>
        <pc:sldMkLst>
          <pc:docMk/>
          <pc:sldMk cId="2814735386" sldId="330"/>
        </pc:sldMkLst>
        <pc:spChg chg="del">
          <ac:chgData name="Saksham Joshi - saksham.joshi@studio.unibo.it" userId="S::saksham.joshi@studio.unibo.it::927cad5d-56c2-4f22-bf8b-4e9d7973a129" providerId="AD" clId="Web-{D27E54F9-88C8-4615-B092-041D38EABD31}" dt="2022-12-06T11:47:48.766" v="333"/>
          <ac:spMkLst>
            <pc:docMk/>
            <pc:sldMk cId="2814735386" sldId="330"/>
            <ac:spMk id="2" creationId="{F0AF5E7F-595A-F4F9-A22C-E8C9CC99B4BA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2:27.271" v="359" actId="1076"/>
          <ac:spMkLst>
            <pc:docMk/>
            <pc:sldMk cId="2814735386" sldId="330"/>
            <ac:spMk id="3" creationId="{1FBC1820-EC7D-7694-A84F-8BEB4D67C566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2:32.537" v="360" actId="1076"/>
          <ac:spMkLst>
            <pc:docMk/>
            <pc:sldMk cId="2814735386" sldId="330"/>
            <ac:spMk id="4" creationId="{1121E451-A94A-1E2D-B408-D4386127A801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2:37.818" v="361" actId="1076"/>
          <ac:spMkLst>
            <pc:docMk/>
            <pc:sldMk cId="2814735386" sldId="330"/>
            <ac:spMk id="5" creationId="{313D7085-3F50-E8B9-BA3B-D5CFD31D7E61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2:40.678" v="362" actId="1076"/>
          <ac:spMkLst>
            <pc:docMk/>
            <pc:sldMk cId="2814735386" sldId="330"/>
            <ac:spMk id="6" creationId="{30E29B8B-B1AF-55B6-1981-B98F7003BB31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1:12.645" v="348" actId="20577"/>
          <ac:spMkLst>
            <pc:docMk/>
            <pc:sldMk cId="2814735386" sldId="330"/>
            <ac:spMk id="7" creationId="{93745B57-792A-1DAE-D7CE-081F92986143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1:41.411" v="355" actId="1076"/>
          <ac:spMkLst>
            <pc:docMk/>
            <pc:sldMk cId="2814735386" sldId="330"/>
            <ac:spMk id="8" creationId="{78D4C06C-E884-C739-BC30-C38A89C4C642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2:25.021" v="358" actId="20577"/>
          <ac:spMkLst>
            <pc:docMk/>
            <pc:sldMk cId="2814735386" sldId="330"/>
            <ac:spMk id="9" creationId="{92A2B793-6011-56D0-CCC4-3AE27E2B50EA}"/>
          </ac:spMkLst>
        </pc:spChg>
      </pc:sldChg>
      <pc:sldChg chg="addSp modSp add replId">
        <pc:chgData name="Saksham Joshi - saksham.joshi@studio.unibo.it" userId="S::saksham.joshi@studio.unibo.it::927cad5d-56c2-4f22-bf8b-4e9d7973a129" providerId="AD" clId="Web-{D27E54F9-88C8-4615-B092-041D38EABD31}" dt="2022-12-06T12:00:54.421" v="436" actId="14100"/>
        <pc:sldMkLst>
          <pc:docMk/>
          <pc:sldMk cId="369054840" sldId="331"/>
        </pc:sldMkLst>
        <pc:spChg chg="add mod">
          <ac:chgData name="Saksham Joshi - saksham.joshi@studio.unibo.it" userId="S::saksham.joshi@studio.unibo.it::927cad5d-56c2-4f22-bf8b-4e9d7973a129" providerId="AD" clId="Web-{D27E54F9-88C8-4615-B092-041D38EABD31}" dt="2022-12-06T11:55:38.728" v="391" actId="1076"/>
          <ac:spMkLst>
            <pc:docMk/>
            <pc:sldMk cId="369054840" sldId="331"/>
            <ac:spMk id="2" creationId="{A184DDF3-33C9-7C4A-77C9-7D9ABCAB28F9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08.695" v="378" actId="1076"/>
          <ac:spMkLst>
            <pc:docMk/>
            <pc:sldMk cId="369054840" sldId="331"/>
            <ac:spMk id="4" creationId="{1121E451-A94A-1E2D-B408-D4386127A801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13.929" v="379" actId="1076"/>
          <ac:spMkLst>
            <pc:docMk/>
            <pc:sldMk cId="369054840" sldId="331"/>
            <ac:spMk id="5" creationId="{313D7085-3F50-E8B9-BA3B-D5CFD31D7E61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24.789" v="380" actId="1076"/>
          <ac:spMkLst>
            <pc:docMk/>
            <pc:sldMk cId="369054840" sldId="331"/>
            <ac:spMk id="6" creationId="{30E29B8B-B1AF-55B6-1981-B98F7003BB31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28.555" v="381" actId="1076"/>
          <ac:spMkLst>
            <pc:docMk/>
            <pc:sldMk cId="369054840" sldId="331"/>
            <ac:spMk id="7" creationId="{93745B57-792A-1DAE-D7CE-081F92986143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32.820" v="382" actId="1076"/>
          <ac:spMkLst>
            <pc:docMk/>
            <pc:sldMk cId="369054840" sldId="331"/>
            <ac:spMk id="8" creationId="{78D4C06C-E884-C739-BC30-C38A89C4C642}"/>
          </ac:spMkLst>
        </pc:spChg>
        <pc:spChg chg="mod">
          <ac:chgData name="Saksham Joshi - saksham.joshi@studio.unibo.it" userId="S::saksham.joshi@studio.unibo.it::927cad5d-56c2-4f22-bf8b-4e9d7973a129" providerId="AD" clId="Web-{D27E54F9-88C8-4615-B092-041D38EABD31}" dt="2022-12-06T11:54:44.289" v="385" actId="14100"/>
          <ac:spMkLst>
            <pc:docMk/>
            <pc:sldMk cId="369054840" sldId="331"/>
            <ac:spMk id="9" creationId="{92A2B793-6011-56D0-CCC4-3AE27E2B50EA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6:54.713" v="395" actId="1076"/>
          <ac:spMkLst>
            <pc:docMk/>
            <pc:sldMk cId="369054840" sldId="331"/>
            <ac:spMk id="10" creationId="{49B9B4FF-451F-D8F9-7491-4706A068E3AD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6:59.901" v="396" actId="1076"/>
          <ac:spMkLst>
            <pc:docMk/>
            <pc:sldMk cId="369054840" sldId="331"/>
            <ac:spMk id="11" creationId="{227E3FFD-E554-C8C2-D478-490B723FBC12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7:14.433" v="399" actId="1076"/>
          <ac:spMkLst>
            <pc:docMk/>
            <pc:sldMk cId="369054840" sldId="331"/>
            <ac:spMk id="12" creationId="{E537D434-04D3-3DB7-737F-47CB3F685FEF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8:46.668" v="410" actId="20577"/>
          <ac:spMkLst>
            <pc:docMk/>
            <pc:sldMk cId="369054840" sldId="331"/>
            <ac:spMk id="13" creationId="{620D6FE2-8122-6823-4BFB-F8FFBE450E9D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1:59:55.795" v="424" actId="1076"/>
          <ac:spMkLst>
            <pc:docMk/>
            <pc:sldMk cId="369054840" sldId="331"/>
            <ac:spMk id="14" creationId="{D90D41A2-57E7-733E-543F-A831828E73B3}"/>
          </ac:spMkLst>
        </pc:spChg>
        <pc:spChg chg="add mod">
          <ac:chgData name="Saksham Joshi - saksham.joshi@studio.unibo.it" userId="S::saksham.joshi@studio.unibo.it::927cad5d-56c2-4f22-bf8b-4e9d7973a129" providerId="AD" clId="Web-{D27E54F9-88C8-4615-B092-041D38EABD31}" dt="2022-12-06T12:00:54.421" v="436" actId="14100"/>
          <ac:spMkLst>
            <pc:docMk/>
            <pc:sldMk cId="369054840" sldId="331"/>
            <ac:spMk id="15" creationId="{F30CD77D-21C8-1F37-FF11-B9F804536845}"/>
          </ac:spMkLst>
        </pc:spChg>
      </pc:sldChg>
    </pc:docChg>
  </pc:docChgLst>
  <pc:docChgLst>
    <pc:chgData name="Camilla Dalmoro - camilla.dalmoro@studio.unibo.it" userId="S::camilla.dalmoro@studio.unibo.it::89c06671-5ceb-4dec-b51e-af1ab1d5add8" providerId="AD" clId="Web-{B6A1382F-155F-4EEB-B3B0-9F834AA9C085}"/>
    <pc:docChg chg="sldOrd">
      <pc:chgData name="Camilla Dalmoro - camilla.dalmoro@studio.unibo.it" userId="S::camilla.dalmoro@studio.unibo.it::89c06671-5ceb-4dec-b51e-af1ab1d5add8" providerId="AD" clId="Web-{B6A1382F-155F-4EEB-B3B0-9F834AA9C085}" dt="2022-11-24T11:43:54.561" v="0"/>
      <pc:docMkLst>
        <pc:docMk/>
      </pc:docMkLst>
      <pc:sldChg chg="ord">
        <pc:chgData name="Camilla Dalmoro - camilla.dalmoro@studio.unibo.it" userId="S::camilla.dalmoro@studio.unibo.it::89c06671-5ceb-4dec-b51e-af1ab1d5add8" providerId="AD" clId="Web-{B6A1382F-155F-4EEB-B3B0-9F834AA9C085}" dt="2022-11-24T11:43:54.561" v="0"/>
        <pc:sldMkLst>
          <pc:docMk/>
          <pc:sldMk cId="0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C24B-FE8C-47FA-8A69-5442A7D7D32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A18549-8A77-4A80-B9F9-F2A3CDDD1F5F}">
      <dgm:prSet phldrT="[Testo]" custT="1"/>
      <dgm:spPr>
        <a:solidFill>
          <a:srgbClr val="122544"/>
        </a:solidFill>
      </dgm:spPr>
      <dgm:t>
        <a:bodyPr/>
        <a:lstStyle/>
        <a:p>
          <a:r>
            <a:rPr lang="it-IT" sz="1400" b="1" err="1">
              <a:latin typeface="Montserrat Light" panose="00000400000000000000" pitchFamily="2" charset="0"/>
            </a:rPr>
            <a:t>Dependent</a:t>
          </a:r>
          <a:r>
            <a:rPr lang="it-IT" sz="1400" b="1">
              <a:latin typeface="Montserrat Light" panose="00000400000000000000" pitchFamily="2" charset="0"/>
            </a:rPr>
            <a:t> </a:t>
          </a:r>
          <a:r>
            <a:rPr lang="it-IT" sz="1400" b="1" err="1">
              <a:latin typeface="Montserrat Light" panose="00000400000000000000" pitchFamily="2" charset="0"/>
            </a:rPr>
            <a:t>variables</a:t>
          </a:r>
          <a:endParaRPr lang="it-IT" sz="1400" b="1">
            <a:latin typeface="Montserrat Light" panose="00000400000000000000" pitchFamily="2" charset="0"/>
          </a:endParaRPr>
        </a:p>
      </dgm:t>
    </dgm:pt>
    <dgm:pt modelId="{6A8247F6-DD95-4ACF-8EA1-E0224661B732}" type="parTrans" cxnId="{3993C55E-D82E-4D21-BC57-A71C5DC12D29}">
      <dgm:prSet/>
      <dgm:spPr/>
      <dgm:t>
        <a:bodyPr/>
        <a:lstStyle/>
        <a:p>
          <a:endParaRPr lang="it-IT"/>
        </a:p>
      </dgm:t>
    </dgm:pt>
    <dgm:pt modelId="{E4E12DB5-C836-4E3E-A51A-3773764B68BF}" type="sibTrans" cxnId="{3993C55E-D82E-4D21-BC57-A71C5DC12D29}">
      <dgm:prSet/>
      <dgm:spPr/>
      <dgm:t>
        <a:bodyPr/>
        <a:lstStyle/>
        <a:p>
          <a:endParaRPr lang="it-IT"/>
        </a:p>
      </dgm:t>
    </dgm:pt>
    <dgm:pt modelId="{DB2CE13A-B261-4358-9E4E-D795ACB74DB9}">
      <dgm:prSet phldrT="[Testo]" custT="1"/>
      <dgm:spPr>
        <a:solidFill>
          <a:srgbClr val="122544"/>
        </a:solidFill>
      </dgm:spPr>
      <dgm:t>
        <a:bodyPr/>
        <a:lstStyle/>
        <a:p>
          <a:r>
            <a:rPr lang="it-IT" sz="2000" b="1">
              <a:latin typeface="Montserrat Light" panose="00000400000000000000" pitchFamily="2" charset="0"/>
            </a:rPr>
            <a:t>EFA</a:t>
          </a:r>
        </a:p>
      </dgm:t>
    </dgm:pt>
    <dgm:pt modelId="{B89F49EF-50E1-4E5A-9251-9BA6B93C1BED}" type="parTrans" cxnId="{96E9CB7D-CF98-4B82-940F-276A5169320B}">
      <dgm:prSet/>
      <dgm:spPr/>
      <dgm:t>
        <a:bodyPr/>
        <a:lstStyle/>
        <a:p>
          <a:endParaRPr lang="it-IT"/>
        </a:p>
      </dgm:t>
    </dgm:pt>
    <dgm:pt modelId="{EBBDBA12-E758-4C3A-9B76-DB07680D8EBB}" type="sibTrans" cxnId="{96E9CB7D-CF98-4B82-940F-276A5169320B}">
      <dgm:prSet/>
      <dgm:spPr/>
      <dgm:t>
        <a:bodyPr/>
        <a:lstStyle/>
        <a:p>
          <a:endParaRPr lang="it-IT"/>
        </a:p>
      </dgm:t>
    </dgm:pt>
    <dgm:pt modelId="{75C416FC-C5BD-4382-8A5F-9D319E4C4913}">
      <dgm:prSet phldrT="[Testo]" custT="1"/>
      <dgm:spPr>
        <a:solidFill>
          <a:srgbClr val="122544"/>
        </a:solidFill>
      </dgm:spPr>
      <dgm:t>
        <a:bodyPr/>
        <a:lstStyle/>
        <a:p>
          <a:r>
            <a:rPr lang="it-IT" sz="1500" b="1">
              <a:latin typeface="Montserrat Light" panose="00000400000000000000" pitchFamily="2" charset="0"/>
            </a:rPr>
            <a:t>Independent </a:t>
          </a:r>
          <a:r>
            <a:rPr lang="it-IT" sz="1500" b="1" err="1">
              <a:latin typeface="Montserrat Light" panose="00000400000000000000" pitchFamily="2" charset="0"/>
            </a:rPr>
            <a:t>variables</a:t>
          </a:r>
          <a:endParaRPr lang="it-IT" sz="1500" b="1">
            <a:latin typeface="Montserrat Light" panose="00000400000000000000" pitchFamily="2" charset="0"/>
          </a:endParaRPr>
        </a:p>
      </dgm:t>
    </dgm:pt>
    <dgm:pt modelId="{8006757A-4E73-4D16-8A9F-3371634D894A}" type="parTrans" cxnId="{D4FBCB14-FD21-439C-B190-7E4B71F33544}">
      <dgm:prSet/>
      <dgm:spPr/>
      <dgm:t>
        <a:bodyPr/>
        <a:lstStyle/>
        <a:p>
          <a:endParaRPr lang="it-IT"/>
        </a:p>
      </dgm:t>
    </dgm:pt>
    <dgm:pt modelId="{DD092894-BDBF-404F-8D5F-375ECF31F6EF}" type="sibTrans" cxnId="{D4FBCB14-FD21-439C-B190-7E4B71F33544}">
      <dgm:prSet/>
      <dgm:spPr/>
      <dgm:t>
        <a:bodyPr/>
        <a:lstStyle/>
        <a:p>
          <a:endParaRPr lang="it-IT"/>
        </a:p>
      </dgm:t>
    </dgm:pt>
    <dgm:pt modelId="{E3EEE8AA-69CF-40EE-8E79-267B54E29749}">
      <dgm:prSet phldrT="[Testo]" custT="1"/>
      <dgm:spPr/>
      <dgm:t>
        <a:bodyPr/>
        <a:lstStyle/>
        <a:p>
          <a:r>
            <a:rPr lang="it-IT" sz="1200" b="1">
              <a:latin typeface="Montserrat Light" panose="00000400000000000000" pitchFamily="2" charset="0"/>
            </a:rPr>
            <a:t>Trust</a:t>
          </a:r>
        </a:p>
      </dgm:t>
    </dgm:pt>
    <dgm:pt modelId="{C1762B9B-45EF-44ED-9083-FE9ACC8E3FC3}" type="parTrans" cxnId="{D055F5BB-3268-4124-A02F-DBD0C66119DC}">
      <dgm:prSet/>
      <dgm:spPr/>
      <dgm:t>
        <a:bodyPr/>
        <a:lstStyle/>
        <a:p>
          <a:endParaRPr lang="it-IT"/>
        </a:p>
      </dgm:t>
    </dgm:pt>
    <dgm:pt modelId="{0C51BBE3-925E-4753-9D64-25D25DEDBABF}" type="sibTrans" cxnId="{D055F5BB-3268-4124-A02F-DBD0C66119DC}">
      <dgm:prSet/>
      <dgm:spPr/>
      <dgm:t>
        <a:bodyPr/>
        <a:lstStyle/>
        <a:p>
          <a:endParaRPr lang="it-IT"/>
        </a:p>
      </dgm:t>
    </dgm:pt>
    <dgm:pt modelId="{43BDFA9D-D137-4D05-978F-0D35AB6E335E}">
      <dgm:prSet phldrT="[Testo]" custT="1"/>
      <dgm:spPr/>
      <dgm:t>
        <a:bodyPr/>
        <a:lstStyle/>
        <a:p>
          <a:r>
            <a:rPr lang="it-IT" sz="1200" b="1" err="1">
              <a:latin typeface="Montserrat Light" panose="00000400000000000000" pitchFamily="2" charset="0"/>
            </a:rPr>
            <a:t>Consultants</a:t>
          </a:r>
          <a:endParaRPr lang="it-IT" sz="1200" b="1">
            <a:latin typeface="Montserrat Light" panose="00000400000000000000" pitchFamily="2" charset="0"/>
          </a:endParaRPr>
        </a:p>
      </dgm:t>
    </dgm:pt>
    <dgm:pt modelId="{B6EAF345-F964-441E-B970-A72DA0F9B79F}" type="parTrans" cxnId="{FF2B4B83-815B-4331-B17F-3655446B0705}">
      <dgm:prSet/>
      <dgm:spPr/>
      <dgm:t>
        <a:bodyPr/>
        <a:lstStyle/>
        <a:p>
          <a:endParaRPr lang="it-IT"/>
        </a:p>
      </dgm:t>
    </dgm:pt>
    <dgm:pt modelId="{76018F27-1FB0-4670-8014-0CA97C5C2F8E}" type="sibTrans" cxnId="{FF2B4B83-815B-4331-B17F-3655446B0705}">
      <dgm:prSet/>
      <dgm:spPr/>
      <dgm:t>
        <a:bodyPr/>
        <a:lstStyle/>
        <a:p>
          <a:endParaRPr lang="it-IT"/>
        </a:p>
      </dgm:t>
    </dgm:pt>
    <dgm:pt modelId="{92D70240-D338-470E-A8E4-289ED8EDEA8B}">
      <dgm:prSet phldrT="[Testo]" custT="1"/>
      <dgm:spPr/>
      <dgm:t>
        <a:bodyPr/>
        <a:lstStyle/>
        <a:p>
          <a:r>
            <a:rPr lang="it-IT" sz="1200" b="1">
              <a:latin typeface="Montserrat Light" panose="00000400000000000000" pitchFamily="2" charset="0"/>
            </a:rPr>
            <a:t>Service</a:t>
          </a:r>
        </a:p>
      </dgm:t>
    </dgm:pt>
    <dgm:pt modelId="{E49A80F3-7C37-4CDF-B5F0-91DDA464A7A1}" type="parTrans" cxnId="{21740605-0A02-4E6C-BB2A-6D6901482713}">
      <dgm:prSet/>
      <dgm:spPr/>
      <dgm:t>
        <a:bodyPr/>
        <a:lstStyle/>
        <a:p>
          <a:endParaRPr lang="it-IT"/>
        </a:p>
      </dgm:t>
    </dgm:pt>
    <dgm:pt modelId="{E4D0D741-7814-4A10-BD11-4AE4EA7670D4}" type="sibTrans" cxnId="{21740605-0A02-4E6C-BB2A-6D6901482713}">
      <dgm:prSet/>
      <dgm:spPr/>
      <dgm:t>
        <a:bodyPr/>
        <a:lstStyle/>
        <a:p>
          <a:endParaRPr lang="it-IT"/>
        </a:p>
      </dgm:t>
    </dgm:pt>
    <dgm:pt modelId="{2B9ECD42-B2A8-49B8-B151-15C94267A1F6}" type="pres">
      <dgm:prSet presAssocID="{B7CEC24B-FE8C-47FA-8A69-5442A7D7D323}" presName="rootnode" presStyleCnt="0">
        <dgm:presLayoutVars>
          <dgm:chMax/>
          <dgm:chPref/>
          <dgm:dir/>
          <dgm:animLvl val="lvl"/>
        </dgm:presLayoutVars>
      </dgm:prSet>
      <dgm:spPr/>
    </dgm:pt>
    <dgm:pt modelId="{2587ADEC-1F40-4AEF-815F-8C6ADFF08DBC}" type="pres">
      <dgm:prSet presAssocID="{2BA18549-8A77-4A80-B9F9-F2A3CDDD1F5F}" presName="composite" presStyleCnt="0"/>
      <dgm:spPr/>
    </dgm:pt>
    <dgm:pt modelId="{8E01A915-51A8-4416-9F7A-25CAABEA8049}" type="pres">
      <dgm:prSet presAssocID="{2BA18549-8A77-4A80-B9F9-F2A3CDDD1F5F}" presName="bentUpArrow1" presStyleLbl="alignImgPlace1" presStyleIdx="0" presStyleCnt="2" custLinFactNeighborX="5690" custLinFactNeighborY="1851"/>
      <dgm:spPr>
        <a:solidFill>
          <a:schemeClr val="bg1">
            <a:lumMod val="85000"/>
          </a:schemeClr>
        </a:solidFill>
      </dgm:spPr>
    </dgm:pt>
    <dgm:pt modelId="{5E4F22C8-6CB1-46CB-A41B-345E652CC7E9}" type="pres">
      <dgm:prSet presAssocID="{2BA18549-8A77-4A80-B9F9-F2A3CDDD1F5F}" presName="ParentText" presStyleLbl="node1" presStyleIdx="0" presStyleCnt="3" custLinFactNeighborX="7492" custLinFactNeighborY="3815">
        <dgm:presLayoutVars>
          <dgm:chMax val="1"/>
          <dgm:chPref val="1"/>
          <dgm:bulletEnabled val="1"/>
        </dgm:presLayoutVars>
      </dgm:prSet>
      <dgm:spPr/>
    </dgm:pt>
    <dgm:pt modelId="{BD78837A-D65B-47E2-B4BB-9CB536725504}" type="pres">
      <dgm:prSet presAssocID="{2BA18549-8A77-4A80-B9F9-F2A3CDDD1F5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E3296A5-58F1-4094-A463-5B6F7CA811BA}" type="pres">
      <dgm:prSet presAssocID="{E4E12DB5-C836-4E3E-A51A-3773764B68BF}" presName="sibTrans" presStyleCnt="0"/>
      <dgm:spPr/>
    </dgm:pt>
    <dgm:pt modelId="{80B91532-8233-4859-9BC1-545B39C40C5A}" type="pres">
      <dgm:prSet presAssocID="{DB2CE13A-B261-4358-9E4E-D795ACB74DB9}" presName="composite" presStyleCnt="0"/>
      <dgm:spPr/>
    </dgm:pt>
    <dgm:pt modelId="{39E95F21-40F3-4E6C-99B3-E051E49E26EA}" type="pres">
      <dgm:prSet presAssocID="{DB2CE13A-B261-4358-9E4E-D795ACB74DB9}" presName="bentUpArrow1" presStyleLbl="alignImgPlace1" presStyleIdx="1" presStyleCnt="2"/>
      <dgm:spPr>
        <a:solidFill>
          <a:schemeClr val="bg1">
            <a:lumMod val="85000"/>
          </a:schemeClr>
        </a:solidFill>
      </dgm:spPr>
    </dgm:pt>
    <dgm:pt modelId="{BD25DF43-D48F-4421-BB9C-E83D1CDFACBC}" type="pres">
      <dgm:prSet presAssocID="{DB2CE13A-B261-4358-9E4E-D795ACB74DB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636BAB8-D5A8-4BCC-9868-B05B8E278B78}" type="pres">
      <dgm:prSet presAssocID="{DB2CE13A-B261-4358-9E4E-D795ACB74DB9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6E349BA-1550-4A6B-A634-584991809FBD}" type="pres">
      <dgm:prSet presAssocID="{EBBDBA12-E758-4C3A-9B76-DB07680D8EBB}" presName="sibTrans" presStyleCnt="0"/>
      <dgm:spPr/>
    </dgm:pt>
    <dgm:pt modelId="{FCECA108-F66F-4511-950C-39B2F18AE249}" type="pres">
      <dgm:prSet presAssocID="{75C416FC-C5BD-4382-8A5F-9D319E4C4913}" presName="composite" presStyleCnt="0"/>
      <dgm:spPr/>
    </dgm:pt>
    <dgm:pt modelId="{F7BBEAC6-3880-44AF-B472-B2F76D03ACBE}" type="pres">
      <dgm:prSet presAssocID="{75C416FC-C5BD-4382-8A5F-9D319E4C4913}" presName="ParentText" presStyleLbl="node1" presStyleIdx="2" presStyleCnt="3" custScaleX="109311">
        <dgm:presLayoutVars>
          <dgm:chMax val="1"/>
          <dgm:chPref val="1"/>
          <dgm:bulletEnabled val="1"/>
        </dgm:presLayoutVars>
      </dgm:prSet>
      <dgm:spPr/>
    </dgm:pt>
    <dgm:pt modelId="{7B05F6E7-9351-4426-988B-D64C9EF970A3}" type="pres">
      <dgm:prSet presAssocID="{75C416FC-C5BD-4382-8A5F-9D319E4C4913}" presName="FinalChildText" presStyleLbl="revTx" presStyleIdx="2" presStyleCnt="3" custScaleX="126373" custLinFactNeighborX="20019" custLinFactNeighborY="-972">
        <dgm:presLayoutVars>
          <dgm:chMax val="0"/>
          <dgm:chPref val="0"/>
          <dgm:bulletEnabled val="1"/>
        </dgm:presLayoutVars>
      </dgm:prSet>
      <dgm:spPr/>
    </dgm:pt>
  </dgm:ptLst>
  <dgm:cxnLst>
    <dgm:cxn modelId="{D0D69702-C416-4591-8CEF-A213B283E359}" type="presOf" srcId="{E3EEE8AA-69CF-40EE-8E79-267B54E29749}" destId="{7B05F6E7-9351-4426-988B-D64C9EF970A3}" srcOrd="0" destOrd="0" presId="urn:microsoft.com/office/officeart/2005/8/layout/StepDownProcess"/>
    <dgm:cxn modelId="{21740605-0A02-4E6C-BB2A-6D6901482713}" srcId="{75C416FC-C5BD-4382-8A5F-9D319E4C4913}" destId="{92D70240-D338-470E-A8E4-289ED8EDEA8B}" srcOrd="2" destOrd="0" parTransId="{E49A80F3-7C37-4CDF-B5F0-91DDA464A7A1}" sibTransId="{E4D0D741-7814-4A10-BD11-4AE4EA7670D4}"/>
    <dgm:cxn modelId="{D4FBCB14-FD21-439C-B190-7E4B71F33544}" srcId="{B7CEC24B-FE8C-47FA-8A69-5442A7D7D323}" destId="{75C416FC-C5BD-4382-8A5F-9D319E4C4913}" srcOrd="2" destOrd="0" parTransId="{8006757A-4E73-4D16-8A9F-3371634D894A}" sibTransId="{DD092894-BDBF-404F-8D5F-375ECF31F6EF}"/>
    <dgm:cxn modelId="{3993C55E-D82E-4D21-BC57-A71C5DC12D29}" srcId="{B7CEC24B-FE8C-47FA-8A69-5442A7D7D323}" destId="{2BA18549-8A77-4A80-B9F9-F2A3CDDD1F5F}" srcOrd="0" destOrd="0" parTransId="{6A8247F6-DD95-4ACF-8EA1-E0224661B732}" sibTransId="{E4E12DB5-C836-4E3E-A51A-3773764B68BF}"/>
    <dgm:cxn modelId="{0FDC2E69-B9D5-474A-9903-EFF6882D6C30}" type="presOf" srcId="{92D70240-D338-470E-A8E4-289ED8EDEA8B}" destId="{7B05F6E7-9351-4426-988B-D64C9EF970A3}" srcOrd="0" destOrd="2" presId="urn:microsoft.com/office/officeart/2005/8/layout/StepDownProcess"/>
    <dgm:cxn modelId="{AB09C44B-FA7F-4EEC-B58A-2A6802F0B08D}" type="presOf" srcId="{B7CEC24B-FE8C-47FA-8A69-5442A7D7D323}" destId="{2B9ECD42-B2A8-49B8-B151-15C94267A1F6}" srcOrd="0" destOrd="0" presId="urn:microsoft.com/office/officeart/2005/8/layout/StepDownProcess"/>
    <dgm:cxn modelId="{96E9CB7D-CF98-4B82-940F-276A5169320B}" srcId="{B7CEC24B-FE8C-47FA-8A69-5442A7D7D323}" destId="{DB2CE13A-B261-4358-9E4E-D795ACB74DB9}" srcOrd="1" destOrd="0" parTransId="{B89F49EF-50E1-4E5A-9251-9BA6B93C1BED}" sibTransId="{EBBDBA12-E758-4C3A-9B76-DB07680D8EBB}"/>
    <dgm:cxn modelId="{FF2B4B83-815B-4331-B17F-3655446B0705}" srcId="{75C416FC-C5BD-4382-8A5F-9D319E4C4913}" destId="{43BDFA9D-D137-4D05-978F-0D35AB6E335E}" srcOrd="1" destOrd="0" parTransId="{B6EAF345-F964-441E-B970-A72DA0F9B79F}" sibTransId="{76018F27-1FB0-4670-8014-0CA97C5C2F8E}"/>
    <dgm:cxn modelId="{BC64CD8E-EABD-4E49-875B-57B4317781BC}" type="presOf" srcId="{DB2CE13A-B261-4358-9E4E-D795ACB74DB9}" destId="{BD25DF43-D48F-4421-BB9C-E83D1CDFACBC}" srcOrd="0" destOrd="0" presId="urn:microsoft.com/office/officeart/2005/8/layout/StepDownProcess"/>
    <dgm:cxn modelId="{BAF8159B-D0DF-4370-8D01-CD3CFE437726}" type="presOf" srcId="{43BDFA9D-D137-4D05-978F-0D35AB6E335E}" destId="{7B05F6E7-9351-4426-988B-D64C9EF970A3}" srcOrd="0" destOrd="1" presId="urn:microsoft.com/office/officeart/2005/8/layout/StepDownProcess"/>
    <dgm:cxn modelId="{D055F5BB-3268-4124-A02F-DBD0C66119DC}" srcId="{75C416FC-C5BD-4382-8A5F-9D319E4C4913}" destId="{E3EEE8AA-69CF-40EE-8E79-267B54E29749}" srcOrd="0" destOrd="0" parTransId="{C1762B9B-45EF-44ED-9083-FE9ACC8E3FC3}" sibTransId="{0C51BBE3-925E-4753-9D64-25D25DEDBABF}"/>
    <dgm:cxn modelId="{77583ABD-53A8-424B-814C-94DB5850C1B4}" type="presOf" srcId="{2BA18549-8A77-4A80-B9F9-F2A3CDDD1F5F}" destId="{5E4F22C8-6CB1-46CB-A41B-345E652CC7E9}" srcOrd="0" destOrd="0" presId="urn:microsoft.com/office/officeart/2005/8/layout/StepDownProcess"/>
    <dgm:cxn modelId="{0895DECD-2A09-4454-B6CD-1A811E289F87}" type="presOf" srcId="{75C416FC-C5BD-4382-8A5F-9D319E4C4913}" destId="{F7BBEAC6-3880-44AF-B472-B2F76D03ACBE}" srcOrd="0" destOrd="0" presId="urn:microsoft.com/office/officeart/2005/8/layout/StepDownProcess"/>
    <dgm:cxn modelId="{826853A7-C968-4A76-9FDA-577D08A643EC}" type="presParOf" srcId="{2B9ECD42-B2A8-49B8-B151-15C94267A1F6}" destId="{2587ADEC-1F40-4AEF-815F-8C6ADFF08DBC}" srcOrd="0" destOrd="0" presId="urn:microsoft.com/office/officeart/2005/8/layout/StepDownProcess"/>
    <dgm:cxn modelId="{857B051B-CE68-4CB9-A948-77B807C6F9CD}" type="presParOf" srcId="{2587ADEC-1F40-4AEF-815F-8C6ADFF08DBC}" destId="{8E01A915-51A8-4416-9F7A-25CAABEA8049}" srcOrd="0" destOrd="0" presId="urn:microsoft.com/office/officeart/2005/8/layout/StepDownProcess"/>
    <dgm:cxn modelId="{87665C19-D767-483C-A558-9F512DB197F3}" type="presParOf" srcId="{2587ADEC-1F40-4AEF-815F-8C6ADFF08DBC}" destId="{5E4F22C8-6CB1-46CB-A41B-345E652CC7E9}" srcOrd="1" destOrd="0" presId="urn:microsoft.com/office/officeart/2005/8/layout/StepDownProcess"/>
    <dgm:cxn modelId="{37D8FBEC-B0F2-4B42-8C51-3FFB3506C619}" type="presParOf" srcId="{2587ADEC-1F40-4AEF-815F-8C6ADFF08DBC}" destId="{BD78837A-D65B-47E2-B4BB-9CB536725504}" srcOrd="2" destOrd="0" presId="urn:microsoft.com/office/officeart/2005/8/layout/StepDownProcess"/>
    <dgm:cxn modelId="{F8D7BCBC-8518-4E76-87C8-F991F913DA02}" type="presParOf" srcId="{2B9ECD42-B2A8-49B8-B151-15C94267A1F6}" destId="{DE3296A5-58F1-4094-A463-5B6F7CA811BA}" srcOrd="1" destOrd="0" presId="urn:microsoft.com/office/officeart/2005/8/layout/StepDownProcess"/>
    <dgm:cxn modelId="{05BA117B-7A86-46B3-8113-B4D04F33EB9B}" type="presParOf" srcId="{2B9ECD42-B2A8-49B8-B151-15C94267A1F6}" destId="{80B91532-8233-4859-9BC1-545B39C40C5A}" srcOrd="2" destOrd="0" presId="urn:microsoft.com/office/officeart/2005/8/layout/StepDownProcess"/>
    <dgm:cxn modelId="{11BB02B0-4793-4936-BEBE-82482CE946AF}" type="presParOf" srcId="{80B91532-8233-4859-9BC1-545B39C40C5A}" destId="{39E95F21-40F3-4E6C-99B3-E051E49E26EA}" srcOrd="0" destOrd="0" presId="urn:microsoft.com/office/officeart/2005/8/layout/StepDownProcess"/>
    <dgm:cxn modelId="{E2FB05AA-CF8D-4EAB-8777-DF9BD15764D0}" type="presParOf" srcId="{80B91532-8233-4859-9BC1-545B39C40C5A}" destId="{BD25DF43-D48F-4421-BB9C-E83D1CDFACBC}" srcOrd="1" destOrd="0" presId="urn:microsoft.com/office/officeart/2005/8/layout/StepDownProcess"/>
    <dgm:cxn modelId="{9DCB09F6-2F1B-46CE-9B88-D5586138AD5F}" type="presParOf" srcId="{80B91532-8233-4859-9BC1-545B39C40C5A}" destId="{7636BAB8-D5A8-4BCC-9868-B05B8E278B78}" srcOrd="2" destOrd="0" presId="urn:microsoft.com/office/officeart/2005/8/layout/StepDownProcess"/>
    <dgm:cxn modelId="{57B708DF-FFA4-403E-B8DB-2F23869C3CD8}" type="presParOf" srcId="{2B9ECD42-B2A8-49B8-B151-15C94267A1F6}" destId="{66E349BA-1550-4A6B-A634-584991809FBD}" srcOrd="3" destOrd="0" presId="urn:microsoft.com/office/officeart/2005/8/layout/StepDownProcess"/>
    <dgm:cxn modelId="{D566FAF7-596C-48E1-B82E-B27268F8F4D8}" type="presParOf" srcId="{2B9ECD42-B2A8-49B8-B151-15C94267A1F6}" destId="{FCECA108-F66F-4511-950C-39B2F18AE249}" srcOrd="4" destOrd="0" presId="urn:microsoft.com/office/officeart/2005/8/layout/StepDownProcess"/>
    <dgm:cxn modelId="{E3177DB6-4C1F-40E0-B09A-2AF59778B6CE}" type="presParOf" srcId="{FCECA108-F66F-4511-950C-39B2F18AE249}" destId="{F7BBEAC6-3880-44AF-B472-B2F76D03ACBE}" srcOrd="0" destOrd="0" presId="urn:microsoft.com/office/officeart/2005/8/layout/StepDownProcess"/>
    <dgm:cxn modelId="{89B94581-0EA8-41CB-8858-9D997AC6820D}" type="presParOf" srcId="{FCECA108-F66F-4511-950C-39B2F18AE249}" destId="{7B05F6E7-9351-4426-988B-D64C9EF970A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1A915-51A8-4416-9F7A-25CAABEA8049}">
      <dsp:nvSpPr>
        <dsp:cNvPr id="0" name=""/>
        <dsp:cNvSpPr/>
      </dsp:nvSpPr>
      <dsp:spPr>
        <a:xfrm rot="5400000">
          <a:off x="521714" y="987388"/>
          <a:ext cx="859194" cy="978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F22C8-6CB1-46CB-A41B-345E652CC7E9}">
      <dsp:nvSpPr>
        <dsp:cNvPr id="0" name=""/>
        <dsp:cNvSpPr/>
      </dsp:nvSpPr>
      <dsp:spPr>
        <a:xfrm>
          <a:off x="346785" y="57674"/>
          <a:ext cx="1446377" cy="1012417"/>
        </a:xfrm>
        <a:prstGeom prst="roundRect">
          <a:avLst>
            <a:gd name="adj" fmla="val 16670"/>
          </a:avLst>
        </a:prstGeom>
        <a:solidFill>
          <a:srgbClr val="12254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err="1">
              <a:latin typeface="Montserrat Light" panose="00000400000000000000" pitchFamily="2" charset="0"/>
            </a:rPr>
            <a:t>Dependent</a:t>
          </a:r>
          <a:r>
            <a:rPr lang="it-IT" sz="1400" b="1" kern="1200">
              <a:latin typeface="Montserrat Light" panose="00000400000000000000" pitchFamily="2" charset="0"/>
            </a:rPr>
            <a:t> </a:t>
          </a:r>
          <a:r>
            <a:rPr lang="it-IT" sz="1400" b="1" kern="1200" err="1">
              <a:latin typeface="Montserrat Light" panose="00000400000000000000" pitchFamily="2" charset="0"/>
            </a:rPr>
            <a:t>variables</a:t>
          </a:r>
          <a:endParaRPr lang="it-IT" sz="1400" b="1" kern="1200">
            <a:latin typeface="Montserrat Light" panose="00000400000000000000" pitchFamily="2" charset="0"/>
          </a:endParaRPr>
        </a:p>
      </dsp:txBody>
      <dsp:txXfrm>
        <a:off x="396216" y="107105"/>
        <a:ext cx="1347515" cy="913555"/>
      </dsp:txXfrm>
    </dsp:sp>
    <dsp:sp modelId="{BD78837A-D65B-47E2-B4BB-9CB536725504}">
      <dsp:nvSpPr>
        <dsp:cNvPr id="0" name=""/>
        <dsp:cNvSpPr/>
      </dsp:nvSpPr>
      <dsp:spPr>
        <a:xfrm>
          <a:off x="1684800" y="115607"/>
          <a:ext cx="1051957" cy="8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95F21-40F3-4E6C-99B3-E051E49E26EA}">
      <dsp:nvSpPr>
        <dsp:cNvPr id="0" name=""/>
        <dsp:cNvSpPr/>
      </dsp:nvSpPr>
      <dsp:spPr>
        <a:xfrm rot="5400000">
          <a:off x="1665257" y="2108763"/>
          <a:ext cx="859194" cy="978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5DF43-D48F-4421-BB9C-E83D1CDFACBC}">
      <dsp:nvSpPr>
        <dsp:cNvPr id="0" name=""/>
        <dsp:cNvSpPr/>
      </dsp:nvSpPr>
      <dsp:spPr>
        <a:xfrm>
          <a:off x="1437623" y="1156329"/>
          <a:ext cx="1446377" cy="1012417"/>
        </a:xfrm>
        <a:prstGeom prst="roundRect">
          <a:avLst>
            <a:gd name="adj" fmla="val 16670"/>
          </a:avLst>
        </a:prstGeom>
        <a:solidFill>
          <a:srgbClr val="12254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>
              <a:latin typeface="Montserrat Light" panose="00000400000000000000" pitchFamily="2" charset="0"/>
            </a:rPr>
            <a:t>EFA</a:t>
          </a:r>
        </a:p>
      </dsp:txBody>
      <dsp:txXfrm>
        <a:off x="1487054" y="1205760"/>
        <a:ext cx="1347515" cy="913555"/>
      </dsp:txXfrm>
    </dsp:sp>
    <dsp:sp modelId="{7636BAB8-D5A8-4BCC-9868-B05B8E278B78}">
      <dsp:nvSpPr>
        <dsp:cNvPr id="0" name=""/>
        <dsp:cNvSpPr/>
      </dsp:nvSpPr>
      <dsp:spPr>
        <a:xfrm>
          <a:off x="2884000" y="1252886"/>
          <a:ext cx="1051957" cy="8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BEAC6-3880-44AF-B472-B2F76D03ACBE}">
      <dsp:nvSpPr>
        <dsp:cNvPr id="0" name=""/>
        <dsp:cNvSpPr/>
      </dsp:nvSpPr>
      <dsp:spPr>
        <a:xfrm>
          <a:off x="2636824" y="2293608"/>
          <a:ext cx="1581049" cy="1012417"/>
        </a:xfrm>
        <a:prstGeom prst="roundRect">
          <a:avLst>
            <a:gd name="adj" fmla="val 16670"/>
          </a:avLst>
        </a:prstGeom>
        <a:solidFill>
          <a:srgbClr val="12254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latin typeface="Montserrat Light" panose="00000400000000000000" pitchFamily="2" charset="0"/>
            </a:rPr>
            <a:t>Independent </a:t>
          </a:r>
          <a:r>
            <a:rPr lang="it-IT" sz="1500" b="1" kern="1200" err="1">
              <a:latin typeface="Montserrat Light" panose="00000400000000000000" pitchFamily="2" charset="0"/>
            </a:rPr>
            <a:t>variables</a:t>
          </a:r>
          <a:endParaRPr lang="it-IT" sz="1500" b="1" kern="1200">
            <a:latin typeface="Montserrat Light" panose="00000400000000000000" pitchFamily="2" charset="0"/>
          </a:endParaRPr>
        </a:p>
      </dsp:txBody>
      <dsp:txXfrm>
        <a:off x="2686255" y="2343039"/>
        <a:ext cx="1482187" cy="913555"/>
      </dsp:txXfrm>
    </dsp:sp>
    <dsp:sp modelId="{7B05F6E7-9351-4426-988B-D64C9EF970A3}">
      <dsp:nvSpPr>
        <dsp:cNvPr id="0" name=""/>
        <dsp:cNvSpPr/>
      </dsp:nvSpPr>
      <dsp:spPr>
        <a:xfrm>
          <a:off x="4222412" y="2382211"/>
          <a:ext cx="1329389" cy="8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>
              <a:latin typeface="Montserrat Light" panose="00000400000000000000" pitchFamily="2" charset="0"/>
            </a:rPr>
            <a:t>Trust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err="1">
              <a:latin typeface="Montserrat Light" panose="00000400000000000000" pitchFamily="2" charset="0"/>
            </a:rPr>
            <a:t>Consultants</a:t>
          </a:r>
          <a:endParaRPr lang="it-IT" sz="1200" b="1" kern="1200">
            <a:latin typeface="Montserrat Light" panose="000004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>
              <a:latin typeface="Montserrat Light" panose="00000400000000000000" pitchFamily="2" charset="0"/>
            </a:rPr>
            <a:t>Service</a:t>
          </a:r>
        </a:p>
      </dsp:txBody>
      <dsp:txXfrm>
        <a:off x="4222412" y="2382211"/>
        <a:ext cx="1329389" cy="818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3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27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7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21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065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9fa940987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9fa940987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34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32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9fa940987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9fa940987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7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56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82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53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9fa940987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9fa940987_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03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8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2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70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9fa940987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9fa940987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15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79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59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6" r:id="rId8"/>
    <p:sldLayoutId id="2147483668" r:id="rId9"/>
    <p:sldLayoutId id="2147483669" r:id="rId10"/>
    <p:sldLayoutId id="2147483672" r:id="rId11"/>
    <p:sldLayoutId id="2147483673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microsoft.com/office/2007/relationships/hdphoto" Target="../media/hdphoto2.wdp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DA12FE42-79AB-F51E-9A2D-D6F81E063BA2}"/>
              </a:ext>
            </a:extLst>
          </p:cNvPr>
          <p:cNvGrpSpPr/>
          <p:nvPr/>
        </p:nvGrpSpPr>
        <p:grpSpPr>
          <a:xfrm>
            <a:off x="2292323" y="0"/>
            <a:ext cx="7444049" cy="5765431"/>
            <a:chOff x="2094438" y="98080"/>
            <a:chExt cx="5941263" cy="460152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034DDF56-2446-1A09-27F9-A6B8C5B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122644">
                  <a:tint val="45000"/>
                  <a:satMod val="400000"/>
                </a:srgbClr>
              </a:duotone>
              <a:alphaModFix amt="85000"/>
            </a:blip>
            <a:srcRect l="27512" t="1339" b="14447"/>
            <a:stretch/>
          </p:blipFill>
          <p:spPr>
            <a:xfrm>
              <a:off x="2094438" y="98080"/>
              <a:ext cx="5941263" cy="460152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6E5EB7-81DB-4F02-2AC1-BF8E218D9035}"/>
              </a:ext>
            </a:extLst>
          </p:cNvPr>
          <p:cNvSpPr/>
          <p:nvPr/>
        </p:nvSpPr>
        <p:spPr>
          <a:xfrm>
            <a:off x="-91441" y="-99753"/>
            <a:ext cx="4325113" cy="5519651"/>
          </a:xfrm>
          <a:prstGeom prst="rect">
            <a:avLst/>
          </a:prstGeom>
          <a:solidFill>
            <a:srgbClr val="12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Google Shape;185;p30">
            <a:extLst>
              <a:ext uri="{FF2B5EF4-FFF2-40B4-BE49-F238E27FC236}">
                <a16:creationId xmlns:a16="http://schemas.microsoft.com/office/drawing/2014/main" id="{E08B8753-7B49-6236-E4DE-9932537D79D5}"/>
              </a:ext>
            </a:extLst>
          </p:cNvPr>
          <p:cNvSpPr txBox="1">
            <a:spLocks/>
          </p:cNvSpPr>
          <p:nvPr/>
        </p:nvSpPr>
        <p:spPr>
          <a:xfrm>
            <a:off x="202000" y="-379151"/>
            <a:ext cx="4031672" cy="473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it-IT" sz="2800">
                <a:solidFill>
                  <a:schemeClr val="bg1"/>
                </a:solidFill>
              </a:rPr>
              <a:t>ANALYSIS OF SERVICE QUALITY ON</a:t>
            </a:r>
          </a:p>
          <a:p>
            <a:pPr algn="l"/>
            <a:r>
              <a:rPr lang="it-IT" sz="2800">
                <a:solidFill>
                  <a:srgbClr val="E4830E"/>
                </a:solidFill>
              </a:rPr>
              <a:t>ALLEANZA ASSICURAZIONI S.P.A. AGENCY OF NOVAFELTRIA</a:t>
            </a:r>
          </a:p>
          <a:p>
            <a:pPr algn="l"/>
            <a:endParaRPr lang="it-IT" sz="280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2A2B8F-39EB-69D0-8051-ADCD0C60B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70954"/>
              </p:ext>
            </p:extLst>
          </p:nvPr>
        </p:nvGraphicFramePr>
        <p:xfrm>
          <a:off x="4327940" y="3894946"/>
          <a:ext cx="5019402" cy="1325598"/>
        </p:xfrm>
        <a:graphic>
          <a:graphicData uri="http://schemas.openxmlformats.org/drawingml/2006/table">
            <a:tbl>
              <a:tblPr firstRow="1" bandRow="1">
                <a:tableStyleId>{5E76EC3E-688F-46BD-A75E-BC5094DBC367}</a:tableStyleId>
              </a:tblPr>
              <a:tblGrid>
                <a:gridCol w="2509701">
                  <a:extLst>
                    <a:ext uri="{9D8B030D-6E8A-4147-A177-3AD203B41FA5}">
                      <a16:colId xmlns:a16="http://schemas.microsoft.com/office/drawing/2014/main" val="3759893133"/>
                    </a:ext>
                  </a:extLst>
                </a:gridCol>
                <a:gridCol w="2509701">
                  <a:extLst>
                    <a:ext uri="{9D8B030D-6E8A-4147-A177-3AD203B41FA5}">
                      <a16:colId xmlns:a16="http://schemas.microsoft.com/office/drawing/2014/main" val="3023908419"/>
                    </a:ext>
                  </a:extLst>
                </a:gridCol>
              </a:tblGrid>
              <a:tr h="13255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Customer Relationship Management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Professor: Marco Visentin</a:t>
                      </a:r>
                    </a:p>
                    <a:p>
                      <a:endParaRPr lang="en-IT" sz="11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Raed Bou Salman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Lucía Benedito Orquín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Giovanni Paolo Colella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Camilla Dalmoro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Saksham Joshi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200"/>
                        <a:buFont typeface="Montserrat"/>
                        <a:buNone/>
                      </a:pPr>
                      <a:r>
                        <a:rPr lang="es-ES" sz="1050" b="1" i="0" u="none" strike="noStrike" cap="none">
                          <a:solidFill>
                            <a:schemeClr val="bg1"/>
                          </a:solidFill>
                          <a:latin typeface="Montserrat"/>
                          <a:sym typeface="Montserrat"/>
                        </a:rPr>
                        <a:t>Camilla Elisabetta Ranghetti</a:t>
                      </a:r>
                    </a:p>
                    <a:p>
                      <a:endParaRPr lang="en-IT" sz="11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398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889249" y="3536606"/>
            <a:ext cx="2933087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>
                <a:solidFill>
                  <a:srgbClr val="122544"/>
                </a:solidFill>
              </a:rPr>
              <a:t>Remember last consulting</a:t>
            </a:r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448175" y="3940758"/>
            <a:ext cx="3917091" cy="782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93.3% remembered its last consulting meeting</a:t>
            </a:r>
            <a:endParaRPr sz="1200">
              <a:latin typeface="Montserrat" panose="00000500000000000000" pitchFamily="2" charset="0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5731231" y="3536606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>
                <a:solidFill>
                  <a:srgbClr val="122544"/>
                </a:solidFill>
              </a:rPr>
              <a:t>Renew contract</a:t>
            </a:r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4"/>
          </p:nvPr>
        </p:nvSpPr>
        <p:spPr>
          <a:xfrm>
            <a:off x="4694465" y="3919108"/>
            <a:ext cx="4449535" cy="1817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66.6% of the respondents has renewed a contract with the company</a:t>
            </a:r>
          </a:p>
        </p:txBody>
      </p:sp>
      <p:pic>
        <p:nvPicPr>
          <p:cNvPr id="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183B2D4-CF24-FA89-2639-7AC4689C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0" y="920194"/>
            <a:ext cx="2998546" cy="2508866"/>
          </a:xfrm>
          <a:prstGeom prst="rect">
            <a:avLst/>
          </a:prstGeom>
        </p:spPr>
      </p:pic>
      <p:pic>
        <p:nvPicPr>
          <p:cNvPr id="3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E21A92AE-9142-36B5-BADD-CCBD7AEC7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81" y="943643"/>
            <a:ext cx="2999535" cy="2509200"/>
          </a:xfrm>
          <a:prstGeom prst="rect">
            <a:avLst/>
          </a:prstGeom>
        </p:spPr>
      </p:pic>
      <p:sp>
        <p:nvSpPr>
          <p:cNvPr id="8" name="Google Shape;214;p33">
            <a:extLst>
              <a:ext uri="{FF2B5EF4-FFF2-40B4-BE49-F238E27FC236}">
                <a16:creationId xmlns:a16="http://schemas.microsoft.com/office/drawing/2014/main" id="{177F6987-62B3-74E6-AD5A-8FCA71DFF6AF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02 </a:t>
            </a:r>
            <a:r>
              <a:rPr lang="it-IT" sz="2400" u="sng">
                <a:solidFill>
                  <a:srgbClr val="122544"/>
                </a:solidFill>
              </a:rPr>
              <a:t>QUEUING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15" name="Google Shape;297;p39">
            <a:extLst>
              <a:ext uri="{FF2B5EF4-FFF2-40B4-BE49-F238E27FC236}">
                <a16:creationId xmlns:a16="http://schemas.microsoft.com/office/drawing/2014/main" id="{69C6154B-93C5-8835-2615-3CF59E41F901}"/>
              </a:ext>
            </a:extLst>
          </p:cNvPr>
          <p:cNvSpPr/>
          <p:nvPr/>
        </p:nvSpPr>
        <p:spPr>
          <a:xfrm flipH="1">
            <a:off x="4576081" y="483420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8;p39">
            <a:extLst>
              <a:ext uri="{FF2B5EF4-FFF2-40B4-BE49-F238E27FC236}">
                <a16:creationId xmlns:a16="http://schemas.microsoft.com/office/drawing/2014/main" id="{93875F46-86D5-B5D7-369E-D9D66568F91E}"/>
              </a:ext>
            </a:extLst>
          </p:cNvPr>
          <p:cNvSpPr/>
          <p:nvPr/>
        </p:nvSpPr>
        <p:spPr>
          <a:xfrm flipH="1">
            <a:off x="0" y="4834200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3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889249" y="3536606"/>
            <a:ext cx="2933087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>
                <a:solidFill>
                  <a:srgbClr val="122544"/>
                </a:solidFill>
              </a:rPr>
              <a:t>Word Cloud</a:t>
            </a:r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448175" y="3940758"/>
            <a:ext cx="4001361" cy="1095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13 characteristics stated by people in the </a:t>
            </a:r>
            <a:r>
              <a:rPr lang="en-US" sz="1200">
                <a:latin typeface="Montserrat" panose="00000500000000000000" pitchFamily="2" charset="0"/>
                <a:ea typeface="Times New Roman" panose="02020603050405020304" pitchFamily="18" charset="0"/>
              </a:rPr>
              <a:t>survey</a:t>
            </a:r>
            <a:endParaRPr sz="1200">
              <a:latin typeface="Montserrat" panose="00000500000000000000" pitchFamily="2" charset="0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5731231" y="3536606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>
                <a:solidFill>
                  <a:srgbClr val="122544"/>
                </a:solidFill>
              </a:rPr>
              <a:t>Frequent words</a:t>
            </a:r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4"/>
          </p:nvPr>
        </p:nvSpPr>
        <p:spPr>
          <a:xfrm>
            <a:off x="4637313" y="3879628"/>
            <a:ext cx="4449535" cy="1817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Most frequent words mentioned in the word cloud: </a:t>
            </a:r>
            <a:r>
              <a:rPr lang="en-US" sz="12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availability, earnestness, professionalism, kindness, and</a:t>
            </a:r>
            <a:r>
              <a:rPr lang="en-US" sz="1200"/>
              <a:t> clarity</a:t>
            </a:r>
          </a:p>
        </p:txBody>
      </p:sp>
      <p:pic>
        <p:nvPicPr>
          <p:cNvPr id="4" name="Picture 39047885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BA2F52-7878-02A5-4F4E-109A5FAF3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r="12394" b="6690"/>
          <a:stretch/>
        </p:blipFill>
        <p:spPr bwMode="auto">
          <a:xfrm>
            <a:off x="982922" y="731429"/>
            <a:ext cx="2745740" cy="2854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94307127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210E393F-BFF6-5D84-BFFE-D02EA112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59" y="812648"/>
            <a:ext cx="2912745" cy="2494280"/>
          </a:xfrm>
          <a:prstGeom prst="rect">
            <a:avLst/>
          </a:prstGeom>
        </p:spPr>
      </p:pic>
      <p:sp>
        <p:nvSpPr>
          <p:cNvPr id="8" name="Google Shape;214;p33">
            <a:extLst>
              <a:ext uri="{FF2B5EF4-FFF2-40B4-BE49-F238E27FC236}">
                <a16:creationId xmlns:a16="http://schemas.microsoft.com/office/drawing/2014/main" id="{00668D2F-730A-C855-29E6-49F1A7B58FC7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03 </a:t>
            </a:r>
            <a:r>
              <a:rPr lang="it-IT" sz="2400" u="sng">
                <a:solidFill>
                  <a:srgbClr val="122544"/>
                </a:solidFill>
              </a:rPr>
              <a:t>CATEGORIZATION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9" name="Google Shape;297;p39">
            <a:extLst>
              <a:ext uri="{FF2B5EF4-FFF2-40B4-BE49-F238E27FC236}">
                <a16:creationId xmlns:a16="http://schemas.microsoft.com/office/drawing/2014/main" id="{6F04A881-0CFE-1A02-8B20-63872ACDB038}"/>
              </a:ext>
            </a:extLst>
          </p:cNvPr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8;p39">
            <a:extLst>
              <a:ext uri="{FF2B5EF4-FFF2-40B4-BE49-F238E27FC236}">
                <a16:creationId xmlns:a16="http://schemas.microsoft.com/office/drawing/2014/main" id="{A5665ABB-0F38-0D48-F3C0-67B63C5392F8}"/>
              </a:ext>
            </a:extLst>
          </p:cNvPr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63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889249" y="3536606"/>
            <a:ext cx="2933087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>
                <a:solidFill>
                  <a:srgbClr val="122544"/>
                </a:solidFill>
              </a:rPr>
              <a:t>Sentiment Analysis</a:t>
            </a:r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448175" y="3940758"/>
            <a:ext cx="4001361" cy="1095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Montserrat" panose="00000500000000000000" pitchFamily="2" charset="0"/>
                <a:ea typeface="Times New Roman" panose="02020603050405020304" pitchFamily="18" charset="0"/>
              </a:rPr>
              <a:t>Customer service (the consultancy) is a differentiator in this insurance agency</a:t>
            </a:r>
            <a:endParaRPr lang="en-US" sz="1200">
              <a:latin typeface="Montserrat" panose="00000500000000000000" pitchFamily="2" charset="0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5731231" y="3536606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>
                <a:solidFill>
                  <a:srgbClr val="122544"/>
                </a:solidFill>
              </a:rPr>
              <a:t>Sentiment Scores</a:t>
            </a:r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4"/>
          </p:nvPr>
        </p:nvSpPr>
        <p:spPr>
          <a:xfrm>
            <a:off x="4637313" y="3879628"/>
            <a:ext cx="4449535" cy="1817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Sentiments that received the highest scores were positive and trust, followed by joy, anticipation, and surprise.</a:t>
            </a:r>
          </a:p>
        </p:txBody>
      </p:sp>
      <p:pic>
        <p:nvPicPr>
          <p:cNvPr id="2" name="Immagine 1332217119" descr="Gráfico, Histograma&#10;&#10;Descripción generada automáticamente">
            <a:extLst>
              <a:ext uri="{FF2B5EF4-FFF2-40B4-BE49-F238E27FC236}">
                <a16:creationId xmlns:a16="http://schemas.microsoft.com/office/drawing/2014/main" id="{72F856CF-B277-7947-0C46-58566F63B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0" y="562682"/>
            <a:ext cx="3763645" cy="2854325"/>
          </a:xfrm>
          <a:prstGeom prst="rect">
            <a:avLst/>
          </a:prstGeom>
        </p:spPr>
      </p:pic>
      <p:pic>
        <p:nvPicPr>
          <p:cNvPr id="3" name="Immagine 2" descr="Gráfico&#10;&#10;Descripción generada automáticamente">
            <a:extLst>
              <a:ext uri="{FF2B5EF4-FFF2-40B4-BE49-F238E27FC236}">
                <a16:creationId xmlns:a16="http://schemas.microsoft.com/office/drawing/2014/main" id="{75842A74-FD34-6CD0-7032-4DACC0EA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24" y="927487"/>
            <a:ext cx="3293110" cy="2494280"/>
          </a:xfrm>
          <a:prstGeom prst="rect">
            <a:avLst/>
          </a:prstGeom>
        </p:spPr>
      </p:pic>
      <p:sp>
        <p:nvSpPr>
          <p:cNvPr id="7" name="Google Shape;214;p33">
            <a:extLst>
              <a:ext uri="{FF2B5EF4-FFF2-40B4-BE49-F238E27FC236}">
                <a16:creationId xmlns:a16="http://schemas.microsoft.com/office/drawing/2014/main" id="{10826215-4F42-58B2-F55A-32B14CA9C58C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04 </a:t>
            </a:r>
            <a:r>
              <a:rPr lang="it-IT" sz="2400" u="sng">
                <a:solidFill>
                  <a:srgbClr val="122544"/>
                </a:solidFill>
              </a:rPr>
              <a:t>SENTIMENT ANALYSIS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8" name="Google Shape;298;p39">
            <a:extLst>
              <a:ext uri="{FF2B5EF4-FFF2-40B4-BE49-F238E27FC236}">
                <a16:creationId xmlns:a16="http://schemas.microsoft.com/office/drawing/2014/main" id="{75388DDE-2C35-6378-ABAF-3B5470463BC2}"/>
              </a:ext>
            </a:extLst>
          </p:cNvPr>
          <p:cNvSpPr/>
          <p:nvPr/>
        </p:nvSpPr>
        <p:spPr>
          <a:xfrm flipH="1">
            <a:off x="0" y="4834200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7;p39">
            <a:extLst>
              <a:ext uri="{FF2B5EF4-FFF2-40B4-BE49-F238E27FC236}">
                <a16:creationId xmlns:a16="http://schemas.microsoft.com/office/drawing/2014/main" id="{70C6CBFB-3ABF-86F9-9AAF-82E2DD47EE84}"/>
              </a:ext>
            </a:extLst>
          </p:cNvPr>
          <p:cNvSpPr/>
          <p:nvPr/>
        </p:nvSpPr>
        <p:spPr>
          <a:xfrm flipH="1">
            <a:off x="4576081" y="483420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3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380;p44">
            <a:extLst>
              <a:ext uri="{FF2B5EF4-FFF2-40B4-BE49-F238E27FC236}">
                <a16:creationId xmlns:a16="http://schemas.microsoft.com/office/drawing/2014/main" id="{D2AACBA2-AAED-277A-0C23-B4ACE5758F84}"/>
              </a:ext>
            </a:extLst>
          </p:cNvPr>
          <p:cNvCxnSpPr>
            <a:cxnSpLocks/>
          </p:cNvCxnSpPr>
          <p:nvPr/>
        </p:nvCxnSpPr>
        <p:spPr>
          <a:xfrm>
            <a:off x="5595417" y="3574200"/>
            <a:ext cx="425100" cy="12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84;p44">
            <a:extLst>
              <a:ext uri="{FF2B5EF4-FFF2-40B4-BE49-F238E27FC236}">
                <a16:creationId xmlns:a16="http://schemas.microsoft.com/office/drawing/2014/main" id="{13C9EE1C-2231-CFC3-FA06-D12EC9E745B2}"/>
              </a:ext>
            </a:extLst>
          </p:cNvPr>
          <p:cNvCxnSpPr>
            <a:cxnSpLocks/>
          </p:cNvCxnSpPr>
          <p:nvPr/>
        </p:nvCxnSpPr>
        <p:spPr>
          <a:xfrm>
            <a:off x="5554578" y="1930200"/>
            <a:ext cx="425100" cy="12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386;p44">
            <a:extLst>
              <a:ext uri="{FF2B5EF4-FFF2-40B4-BE49-F238E27FC236}">
                <a16:creationId xmlns:a16="http://schemas.microsoft.com/office/drawing/2014/main" id="{B25202AD-CFF6-3B8B-75D3-901A07C35854}"/>
              </a:ext>
            </a:extLst>
          </p:cNvPr>
          <p:cNvCxnSpPr>
            <a:cxnSpLocks/>
          </p:cNvCxnSpPr>
          <p:nvPr/>
        </p:nvCxnSpPr>
        <p:spPr>
          <a:xfrm>
            <a:off x="2695049" y="19121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387;p44">
            <a:extLst>
              <a:ext uri="{FF2B5EF4-FFF2-40B4-BE49-F238E27FC236}">
                <a16:creationId xmlns:a16="http://schemas.microsoft.com/office/drawing/2014/main" id="{06CEB0E0-0004-505C-81E0-0C8328C005AA}"/>
              </a:ext>
            </a:extLst>
          </p:cNvPr>
          <p:cNvCxnSpPr>
            <a:cxnSpLocks/>
          </p:cNvCxnSpPr>
          <p:nvPr/>
        </p:nvCxnSpPr>
        <p:spPr>
          <a:xfrm>
            <a:off x="2689103" y="3554050"/>
            <a:ext cx="425100" cy="24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388;p44">
            <a:extLst>
              <a:ext uri="{FF2B5EF4-FFF2-40B4-BE49-F238E27FC236}">
                <a16:creationId xmlns:a16="http://schemas.microsoft.com/office/drawing/2014/main" id="{CF21522D-A047-AA00-65D8-4CF0C0C44206}"/>
              </a:ext>
            </a:extLst>
          </p:cNvPr>
          <p:cNvCxnSpPr>
            <a:cxnSpLocks/>
          </p:cNvCxnSpPr>
          <p:nvPr/>
        </p:nvCxnSpPr>
        <p:spPr>
          <a:xfrm>
            <a:off x="2269949" y="2774171"/>
            <a:ext cx="425100" cy="24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90;p44">
            <a:extLst>
              <a:ext uri="{FF2B5EF4-FFF2-40B4-BE49-F238E27FC236}">
                <a16:creationId xmlns:a16="http://schemas.microsoft.com/office/drawing/2014/main" id="{B81D971B-6F2B-C01C-FFFE-8DB54EE486AF}"/>
              </a:ext>
            </a:extLst>
          </p:cNvPr>
          <p:cNvSpPr/>
          <p:nvPr/>
        </p:nvSpPr>
        <p:spPr>
          <a:xfrm>
            <a:off x="477213" y="2166050"/>
            <a:ext cx="1799525" cy="1319400"/>
          </a:xfrm>
          <a:prstGeom prst="rect">
            <a:avLst/>
          </a:prstGeom>
          <a:solidFill>
            <a:srgbClr val="1226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highlight>
                <a:srgbClr val="122644"/>
              </a:highlight>
            </a:endParaRPr>
          </a:p>
        </p:txBody>
      </p:sp>
      <p:sp>
        <p:nvSpPr>
          <p:cNvPr id="24" name="Google Shape;391;p44">
            <a:extLst>
              <a:ext uri="{FF2B5EF4-FFF2-40B4-BE49-F238E27FC236}">
                <a16:creationId xmlns:a16="http://schemas.microsoft.com/office/drawing/2014/main" id="{48032411-6751-1347-9C41-A6644AFE89EB}"/>
              </a:ext>
            </a:extLst>
          </p:cNvPr>
          <p:cNvSpPr/>
          <p:nvPr/>
        </p:nvSpPr>
        <p:spPr>
          <a:xfrm>
            <a:off x="3131509" y="1258250"/>
            <a:ext cx="2426034" cy="1319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highlight>
                <a:srgbClr val="C0C0C0"/>
              </a:highlight>
            </a:endParaRPr>
          </a:p>
        </p:txBody>
      </p:sp>
      <p:sp>
        <p:nvSpPr>
          <p:cNvPr id="25" name="Google Shape;392;p44">
            <a:extLst>
              <a:ext uri="{FF2B5EF4-FFF2-40B4-BE49-F238E27FC236}">
                <a16:creationId xmlns:a16="http://schemas.microsoft.com/office/drawing/2014/main" id="{557746C6-ECD4-DAB8-D47B-44C905BBD056}"/>
              </a:ext>
            </a:extLst>
          </p:cNvPr>
          <p:cNvSpPr/>
          <p:nvPr/>
        </p:nvSpPr>
        <p:spPr>
          <a:xfrm>
            <a:off x="3104699" y="2894350"/>
            <a:ext cx="2520493" cy="1319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95;p44">
            <a:extLst>
              <a:ext uri="{FF2B5EF4-FFF2-40B4-BE49-F238E27FC236}">
                <a16:creationId xmlns:a16="http://schemas.microsoft.com/office/drawing/2014/main" id="{B0EB04F8-E7E5-2987-0463-999281E79B37}"/>
              </a:ext>
            </a:extLst>
          </p:cNvPr>
          <p:cNvSpPr/>
          <p:nvPr/>
        </p:nvSpPr>
        <p:spPr>
          <a:xfrm>
            <a:off x="5979678" y="1575155"/>
            <a:ext cx="2249940" cy="6592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97;p44">
            <a:extLst>
              <a:ext uri="{FF2B5EF4-FFF2-40B4-BE49-F238E27FC236}">
                <a16:creationId xmlns:a16="http://schemas.microsoft.com/office/drawing/2014/main" id="{DE88436B-6854-65D2-D2B4-C766751AA9FB}"/>
              </a:ext>
            </a:extLst>
          </p:cNvPr>
          <p:cNvSpPr txBox="1">
            <a:spLocks/>
          </p:cNvSpPr>
          <p:nvPr/>
        </p:nvSpPr>
        <p:spPr>
          <a:xfrm>
            <a:off x="440546" y="2465277"/>
            <a:ext cx="1792736" cy="8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" b="1">
                <a:solidFill>
                  <a:schemeClr val="lt1"/>
                </a:solidFill>
              </a:rPr>
              <a:t>Chi-</a:t>
            </a:r>
            <a:r>
              <a:rPr lang="es-ES" b="1" err="1">
                <a:solidFill>
                  <a:schemeClr val="lt1"/>
                </a:solidFill>
              </a:rPr>
              <a:t>squared</a:t>
            </a:r>
            <a:r>
              <a:rPr lang="es-ES" b="1">
                <a:solidFill>
                  <a:schemeClr val="lt1"/>
                </a:solidFill>
              </a:rPr>
              <a:t> test</a:t>
            </a:r>
          </a:p>
        </p:txBody>
      </p:sp>
      <p:sp>
        <p:nvSpPr>
          <p:cNvPr id="31" name="Google Shape;398;p44">
            <a:extLst>
              <a:ext uri="{FF2B5EF4-FFF2-40B4-BE49-F238E27FC236}">
                <a16:creationId xmlns:a16="http://schemas.microsoft.com/office/drawing/2014/main" id="{51E124FF-747A-81C8-656C-018F3D9B5D6B}"/>
              </a:ext>
            </a:extLst>
          </p:cNvPr>
          <p:cNvSpPr txBox="1">
            <a:spLocks/>
          </p:cNvSpPr>
          <p:nvPr/>
        </p:nvSpPr>
        <p:spPr>
          <a:xfrm>
            <a:off x="3135228" y="1563952"/>
            <a:ext cx="2489964" cy="101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" sz="1200" b="1" err="1">
                <a:solidFill>
                  <a:srgbClr val="122544"/>
                </a:solidFill>
              </a:rPr>
              <a:t>Rest</a:t>
            </a:r>
            <a:r>
              <a:rPr lang="es-ES" sz="1200" b="1">
                <a:solidFill>
                  <a:srgbClr val="122544"/>
                </a:solidFill>
              </a:rPr>
              <a:t> </a:t>
            </a:r>
            <a:r>
              <a:rPr lang="es-ES" sz="1200" b="1" err="1">
                <a:solidFill>
                  <a:srgbClr val="122544"/>
                </a:solidFill>
              </a:rPr>
              <a:t>of</a:t>
            </a:r>
            <a:r>
              <a:rPr lang="es-ES" sz="1200" b="1">
                <a:solidFill>
                  <a:srgbClr val="122544"/>
                </a:solidFill>
              </a:rPr>
              <a:t> </a:t>
            </a:r>
            <a:r>
              <a:rPr lang="es-ES" sz="1200" b="1" err="1">
                <a:solidFill>
                  <a:srgbClr val="122544"/>
                </a:solidFill>
              </a:rPr>
              <a:t>relationship</a:t>
            </a:r>
            <a:r>
              <a:rPr lang="es-ES" sz="1200" b="1">
                <a:solidFill>
                  <a:srgbClr val="122544"/>
                </a:solidFill>
              </a:rPr>
              <a:t> </a:t>
            </a:r>
            <a:r>
              <a:rPr lang="es-ES" sz="1200" b="1" err="1">
                <a:solidFill>
                  <a:srgbClr val="122544"/>
                </a:solidFill>
              </a:rPr>
              <a:t>of</a:t>
            </a:r>
            <a:r>
              <a:rPr lang="es-ES" sz="1200" b="1">
                <a:solidFill>
                  <a:srgbClr val="122544"/>
                </a:solidFill>
              </a:rPr>
              <a:t> 2 </a:t>
            </a:r>
            <a:r>
              <a:rPr lang="es-ES" sz="1200" b="1" err="1">
                <a:solidFill>
                  <a:srgbClr val="122544"/>
                </a:solidFill>
              </a:rPr>
              <a:t>categorical</a:t>
            </a:r>
            <a:r>
              <a:rPr lang="es-ES" sz="1200" b="1">
                <a:solidFill>
                  <a:srgbClr val="122544"/>
                </a:solidFill>
              </a:rPr>
              <a:t> variables</a:t>
            </a:r>
          </a:p>
        </p:txBody>
      </p:sp>
      <p:sp>
        <p:nvSpPr>
          <p:cNvPr id="226" name="Google Shape;401;p44">
            <a:extLst>
              <a:ext uri="{FF2B5EF4-FFF2-40B4-BE49-F238E27FC236}">
                <a16:creationId xmlns:a16="http://schemas.microsoft.com/office/drawing/2014/main" id="{E52EB8A5-7B22-0769-B31E-B50E622182FF}"/>
              </a:ext>
            </a:extLst>
          </p:cNvPr>
          <p:cNvSpPr txBox="1">
            <a:spLocks/>
          </p:cNvSpPr>
          <p:nvPr/>
        </p:nvSpPr>
        <p:spPr>
          <a:xfrm>
            <a:off x="6020517" y="3260164"/>
            <a:ext cx="2209101" cy="6660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" sz="1400" err="1">
                <a:solidFill>
                  <a:schemeClr val="bg1"/>
                </a:solidFill>
              </a:rPr>
              <a:t>Association</a:t>
            </a:r>
            <a:r>
              <a:rPr lang="es-ES" sz="1400">
                <a:solidFill>
                  <a:schemeClr val="bg1"/>
                </a:solidFill>
              </a:rPr>
              <a:t> </a:t>
            </a:r>
            <a:r>
              <a:rPr lang="es-ES" sz="1400" err="1">
                <a:solidFill>
                  <a:schemeClr val="bg1"/>
                </a:solidFill>
              </a:rPr>
              <a:t>among</a:t>
            </a:r>
            <a:r>
              <a:rPr lang="es-ES" sz="1400">
                <a:solidFill>
                  <a:schemeClr val="bg1"/>
                </a:solidFill>
              </a:rPr>
              <a:t> </a:t>
            </a:r>
            <a:r>
              <a:rPr lang="es-ES" sz="1400" err="1">
                <a:solidFill>
                  <a:schemeClr val="bg1"/>
                </a:solidFill>
              </a:rPr>
              <a:t>both</a:t>
            </a:r>
            <a:r>
              <a:rPr lang="es-ES" sz="140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227" name="Google Shape;402;p44">
            <a:extLst>
              <a:ext uri="{FF2B5EF4-FFF2-40B4-BE49-F238E27FC236}">
                <a16:creationId xmlns:a16="http://schemas.microsoft.com/office/drawing/2014/main" id="{BC5372AF-F67D-F2DB-37B2-FE416290D880}"/>
              </a:ext>
            </a:extLst>
          </p:cNvPr>
          <p:cNvSpPr txBox="1">
            <a:spLocks/>
          </p:cNvSpPr>
          <p:nvPr/>
        </p:nvSpPr>
        <p:spPr>
          <a:xfrm>
            <a:off x="5951363" y="1563952"/>
            <a:ext cx="2306570" cy="6660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" sz="1400">
                <a:solidFill>
                  <a:schemeClr val="bg1"/>
                </a:solidFill>
              </a:rPr>
              <a:t>No </a:t>
            </a:r>
            <a:r>
              <a:rPr lang="es-ES" sz="1400" err="1">
                <a:solidFill>
                  <a:schemeClr val="bg1"/>
                </a:solidFill>
              </a:rPr>
              <a:t>association</a:t>
            </a:r>
            <a:r>
              <a:rPr lang="es-ES" sz="1400">
                <a:solidFill>
                  <a:schemeClr val="bg1"/>
                </a:solidFill>
              </a:rPr>
              <a:t> </a:t>
            </a:r>
            <a:r>
              <a:rPr lang="es-ES" sz="1400" err="1">
                <a:solidFill>
                  <a:schemeClr val="bg1"/>
                </a:solidFill>
              </a:rPr>
              <a:t>among</a:t>
            </a:r>
            <a:r>
              <a:rPr lang="es-ES" sz="1400">
                <a:solidFill>
                  <a:schemeClr val="bg1"/>
                </a:solidFill>
              </a:rPr>
              <a:t> </a:t>
            </a:r>
            <a:r>
              <a:rPr lang="es-ES" sz="1400" err="1">
                <a:solidFill>
                  <a:schemeClr val="bg1"/>
                </a:solidFill>
              </a:rPr>
              <a:t>both</a:t>
            </a:r>
            <a:r>
              <a:rPr lang="es-ES" sz="1400">
                <a:solidFill>
                  <a:schemeClr val="bg1"/>
                </a:solidFill>
              </a:rPr>
              <a:t> variables</a:t>
            </a:r>
          </a:p>
        </p:txBody>
      </p:sp>
      <p:cxnSp>
        <p:nvCxnSpPr>
          <p:cNvPr id="229" name="Google Shape;404;p44">
            <a:extLst>
              <a:ext uri="{FF2B5EF4-FFF2-40B4-BE49-F238E27FC236}">
                <a16:creationId xmlns:a16="http://schemas.microsoft.com/office/drawing/2014/main" id="{D5C33233-C89F-51DD-6CFB-770AFC69B3FF}"/>
              </a:ext>
            </a:extLst>
          </p:cNvPr>
          <p:cNvCxnSpPr>
            <a:cxnSpLocks/>
          </p:cNvCxnSpPr>
          <p:nvPr/>
        </p:nvCxnSpPr>
        <p:spPr>
          <a:xfrm>
            <a:off x="2698874" y="1930200"/>
            <a:ext cx="10500" cy="1644000"/>
          </a:xfrm>
          <a:prstGeom prst="straightConnector1">
            <a:avLst/>
          </a:prstGeom>
          <a:noFill/>
          <a:ln w="28575" cap="flat" cmpd="sng">
            <a:solidFill>
              <a:srgbClr val="1225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398;p44">
            <a:extLst>
              <a:ext uri="{FF2B5EF4-FFF2-40B4-BE49-F238E27FC236}">
                <a16:creationId xmlns:a16="http://schemas.microsoft.com/office/drawing/2014/main" id="{3E62A741-3F40-9A12-A669-6664EC9DC48B}"/>
              </a:ext>
            </a:extLst>
          </p:cNvPr>
          <p:cNvSpPr txBox="1">
            <a:spLocks/>
          </p:cNvSpPr>
          <p:nvPr/>
        </p:nvSpPr>
        <p:spPr>
          <a:xfrm>
            <a:off x="3123974" y="3328390"/>
            <a:ext cx="2489964" cy="71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" sz="1200" b="1">
                <a:solidFill>
                  <a:srgbClr val="122544"/>
                </a:solidFill>
              </a:rPr>
              <a:t>Age &amp; </a:t>
            </a:r>
            <a:r>
              <a:rPr lang="es-ES" sz="1200" b="1" err="1">
                <a:solidFill>
                  <a:srgbClr val="122544"/>
                </a:solidFill>
              </a:rPr>
              <a:t>Occupation</a:t>
            </a:r>
            <a:endParaRPr lang="es-ES" sz="1200" b="1">
              <a:solidFill>
                <a:srgbClr val="122544"/>
              </a:solidFill>
            </a:endParaRPr>
          </a:p>
        </p:txBody>
      </p:sp>
      <p:sp>
        <p:nvSpPr>
          <p:cNvPr id="262" name="CuadroTexto 261">
            <a:extLst>
              <a:ext uri="{FF2B5EF4-FFF2-40B4-BE49-F238E27FC236}">
                <a16:creationId xmlns:a16="http://schemas.microsoft.com/office/drawing/2014/main" id="{1573DA0C-A8B0-B9D0-E56B-4C08E54EC35A}"/>
              </a:ext>
            </a:extLst>
          </p:cNvPr>
          <p:cNvSpPr txBox="1"/>
          <p:nvPr/>
        </p:nvSpPr>
        <p:spPr>
          <a:xfrm>
            <a:off x="5672713" y="3979840"/>
            <a:ext cx="3396342" cy="46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1254760" algn="l"/>
              </a:tabLst>
            </a:pPr>
            <a:r>
              <a:rPr lang="en-US" sz="1100" i="1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100" i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nfluences the </a:t>
            </a:r>
            <a:r>
              <a:rPr lang="en-GB" sz="1100" i="1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customer's propensity to buy one type of product rather than another</a:t>
            </a:r>
            <a:endParaRPr lang="es-ES" sz="1100" i="1"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69A4BABA-2C08-5F26-F5CC-495E41447DE2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06 </a:t>
            </a:r>
            <a:r>
              <a:rPr lang="it-IT" sz="2400" u="sng">
                <a:solidFill>
                  <a:srgbClr val="122544"/>
                </a:solidFill>
              </a:rPr>
              <a:t>CHI-SQUARED ANALYISIS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6" name="Google Shape;297;p39">
            <a:extLst>
              <a:ext uri="{FF2B5EF4-FFF2-40B4-BE49-F238E27FC236}">
                <a16:creationId xmlns:a16="http://schemas.microsoft.com/office/drawing/2014/main" id="{E3C26120-2127-44C2-19AA-D86AB3307FFD}"/>
              </a:ext>
            </a:extLst>
          </p:cNvPr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38C3D379-7A38-FC03-4116-527E1E0B49CD}"/>
              </a:ext>
            </a:extLst>
          </p:cNvPr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79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160844" y="867970"/>
            <a:ext cx="4572000" cy="3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second</a:t>
            </a:r>
            <a:r>
              <a:rPr lang="es-ES" sz="1400">
                <a:solidFill>
                  <a:schemeClr val="dk1"/>
                </a:solidFill>
              </a:rPr>
              <a:t> step </a:t>
            </a:r>
            <a:r>
              <a:rPr lang="es-ES" sz="1400" err="1">
                <a:solidFill>
                  <a:schemeClr val="dk1"/>
                </a:solidFill>
              </a:rPr>
              <a:t>was</a:t>
            </a:r>
            <a:r>
              <a:rPr lang="es-ES" sz="1400">
                <a:solidFill>
                  <a:schemeClr val="dk1"/>
                </a:solidFill>
              </a:rPr>
              <a:t>  </a:t>
            </a:r>
            <a:r>
              <a:rPr lang="es-ES" sz="1400" err="1">
                <a:solidFill>
                  <a:schemeClr val="dk1"/>
                </a:solidFill>
              </a:rPr>
              <a:t>to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submit</a:t>
            </a:r>
            <a:r>
              <a:rPr lang="es-ES" sz="1400">
                <a:solidFill>
                  <a:schemeClr val="dk1"/>
                </a:solidFill>
              </a:rPr>
              <a:t> a </a:t>
            </a:r>
            <a:r>
              <a:rPr lang="es-ES" sz="1400" err="1">
                <a:solidFill>
                  <a:schemeClr val="dk1"/>
                </a:solidFill>
              </a:rPr>
              <a:t>questionnaire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made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questions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assessed</a:t>
            </a:r>
            <a:r>
              <a:rPr lang="es-ES" sz="1400">
                <a:solidFill>
                  <a:schemeClr val="dk1"/>
                </a:solidFill>
              </a:rPr>
              <a:t> in a Likert </a:t>
            </a:r>
            <a:r>
              <a:rPr lang="es-ES" sz="1400" err="1">
                <a:solidFill>
                  <a:schemeClr val="dk1"/>
                </a:solidFill>
              </a:rPr>
              <a:t>Scale</a:t>
            </a:r>
            <a:r>
              <a:rPr lang="es-ES" sz="1400">
                <a:solidFill>
                  <a:schemeClr val="dk1"/>
                </a:solidFill>
              </a:rPr>
              <a:t> and a </a:t>
            </a:r>
            <a:r>
              <a:rPr lang="es-ES" sz="1400" err="1">
                <a:solidFill>
                  <a:schemeClr val="dk1"/>
                </a:solidFill>
              </a:rPr>
              <a:t>Semantic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Differential</a:t>
            </a:r>
            <a:r>
              <a:rPr lang="es-ES" sz="1400">
                <a:solidFill>
                  <a:schemeClr val="dk1"/>
                </a:solidFill>
              </a:rPr>
              <a:t>  </a:t>
            </a:r>
            <a:r>
              <a:rPr lang="es-ES" sz="1400" err="1">
                <a:solidFill>
                  <a:schemeClr val="dk1"/>
                </a:solidFill>
              </a:rPr>
              <a:t>Scale</a:t>
            </a:r>
            <a:r>
              <a:rPr lang="es-ES" sz="1400">
                <a:solidFill>
                  <a:schemeClr val="dk1"/>
                </a:solidFill>
              </a:rPr>
              <a:t>..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questionnaire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was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formed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by</a:t>
            </a:r>
            <a:r>
              <a:rPr lang="es-ES" sz="1400">
                <a:solidFill>
                  <a:schemeClr val="dk1"/>
                </a:solidFill>
              </a:rPr>
              <a:t>: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Queuing</a:t>
            </a:r>
            <a:r>
              <a:rPr lang="es-ES" sz="1400" b="1">
                <a:solidFill>
                  <a:schemeClr val="dk1"/>
                </a:solidFill>
              </a:rPr>
              <a:t>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Dependent</a:t>
            </a:r>
            <a:r>
              <a:rPr lang="es-ES" sz="1400" b="1">
                <a:solidFill>
                  <a:schemeClr val="dk1"/>
                </a:solidFill>
              </a:rPr>
              <a:t> variable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Independent</a:t>
            </a:r>
            <a:r>
              <a:rPr lang="es-ES" sz="1400" b="1">
                <a:solidFill>
                  <a:schemeClr val="dk1"/>
                </a:solidFill>
              </a:rPr>
              <a:t> variable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Demographics</a:t>
            </a:r>
            <a:endParaRPr lang="es-ES" sz="14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4;p33">
            <a:extLst>
              <a:ext uri="{FF2B5EF4-FFF2-40B4-BE49-F238E27FC236}">
                <a16:creationId xmlns:a16="http://schemas.microsoft.com/office/drawing/2014/main" id="{30DB0AF8-0689-D7F2-AD54-FD9237E81728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2° QUESTIONNAIRE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F485D2-5C79-EA6D-3668-6D3E1BEF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19" y="39118"/>
            <a:ext cx="2916799" cy="4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8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angle 586">
            <a:extLst>
              <a:ext uri="{FF2B5EF4-FFF2-40B4-BE49-F238E27FC236}">
                <a16:creationId xmlns:a16="http://schemas.microsoft.com/office/drawing/2014/main" id="{97B338F1-E41F-AD7A-A29B-BCB1CDB32AA9}"/>
              </a:ext>
            </a:extLst>
          </p:cNvPr>
          <p:cNvSpPr/>
          <p:nvPr/>
        </p:nvSpPr>
        <p:spPr>
          <a:xfrm>
            <a:off x="-245097" y="0"/>
            <a:ext cx="9389097" cy="51435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98AB7855-A14B-7FD5-A4D6-4B3FDC40A3A2}"/>
              </a:ext>
            </a:extLst>
          </p:cNvPr>
          <p:cNvSpPr txBox="1">
            <a:spLocks/>
          </p:cNvSpPr>
          <p:nvPr/>
        </p:nvSpPr>
        <p:spPr>
          <a:xfrm>
            <a:off x="204369" y="348116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u="sng">
                <a:solidFill>
                  <a:schemeClr val="bg1"/>
                </a:solidFill>
              </a:rPr>
              <a:t>OUTCOMES OF 2ND STAGE ANALYSIS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0B7AD2FB-808A-39F5-15DC-FF07030EB0C2}"/>
              </a:ext>
            </a:extLst>
          </p:cNvPr>
          <p:cNvGrpSpPr/>
          <p:nvPr/>
        </p:nvGrpSpPr>
        <p:grpSpPr>
          <a:xfrm>
            <a:off x="239663" y="1434475"/>
            <a:ext cx="1399604" cy="1285957"/>
            <a:chOff x="1813" y="0"/>
            <a:chExt cx="809173" cy="81280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69226587-4ECB-9911-F7A6-86A6F3C4BDE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830E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E1E3B7E1-492A-517F-003F-0F5DA77B6E1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0"/>
                </a:lnSpc>
              </a:pPr>
              <a:endParaRPr/>
            </a:p>
          </p:txBody>
        </p:sp>
      </p:grpSp>
      <p:sp>
        <p:nvSpPr>
          <p:cNvPr id="23" name="Freeform 6">
            <a:extLst>
              <a:ext uri="{FF2B5EF4-FFF2-40B4-BE49-F238E27FC236}">
                <a16:creationId xmlns:a16="http://schemas.microsoft.com/office/drawing/2014/main" id="{A39EB2BA-3BBE-947B-B2E8-CDC1F65DA47D}"/>
              </a:ext>
            </a:extLst>
          </p:cNvPr>
          <p:cNvSpPr/>
          <p:nvPr/>
        </p:nvSpPr>
        <p:spPr>
          <a:xfrm>
            <a:off x="7407357" y="1434475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A963368D-C017-2429-824B-8D7E83BB7625}"/>
              </a:ext>
            </a:extLst>
          </p:cNvPr>
          <p:cNvSpPr/>
          <p:nvPr/>
        </p:nvSpPr>
        <p:spPr>
          <a:xfrm>
            <a:off x="3156877" y="1430387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4830E"/>
          </a:solidFill>
        </p:spPr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81118296-3950-0682-D175-9C64CD4BDF34}"/>
              </a:ext>
            </a:extLst>
          </p:cNvPr>
          <p:cNvSpPr/>
          <p:nvPr/>
        </p:nvSpPr>
        <p:spPr>
          <a:xfrm>
            <a:off x="1757667" y="1430387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2EF07C65-D3FD-5BCD-8DEE-06E47D48F570}"/>
              </a:ext>
            </a:extLst>
          </p:cNvPr>
          <p:cNvGrpSpPr/>
          <p:nvPr/>
        </p:nvGrpSpPr>
        <p:grpSpPr>
          <a:xfrm>
            <a:off x="6005280" y="1434475"/>
            <a:ext cx="1285957" cy="1285957"/>
            <a:chOff x="0" y="0"/>
            <a:chExt cx="812800" cy="81280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4DC4AB6-875E-D7A9-5A0B-6C71915F19B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830E"/>
            </a:solidFill>
          </p:spPr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9D333067-A421-EE02-E97C-6B2CB121F24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0"/>
                </a:lnSpc>
              </a:pPr>
              <a:endParaRPr/>
            </a:p>
          </p:txBody>
        </p:sp>
      </p:grpSp>
      <p:sp>
        <p:nvSpPr>
          <p:cNvPr id="42" name="Freeform 18">
            <a:extLst>
              <a:ext uri="{FF2B5EF4-FFF2-40B4-BE49-F238E27FC236}">
                <a16:creationId xmlns:a16="http://schemas.microsoft.com/office/drawing/2014/main" id="{53AADD53-7396-10C1-9533-B4611A7688E2}"/>
              </a:ext>
            </a:extLst>
          </p:cNvPr>
          <p:cNvSpPr/>
          <p:nvPr/>
        </p:nvSpPr>
        <p:spPr>
          <a:xfrm>
            <a:off x="4608938" y="1434475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44" name="AutoShape 20">
            <a:extLst>
              <a:ext uri="{FF2B5EF4-FFF2-40B4-BE49-F238E27FC236}">
                <a16:creationId xmlns:a16="http://schemas.microsoft.com/office/drawing/2014/main" id="{6ADE1847-5241-F205-7CD6-CC6FCFA3AC9F}"/>
              </a:ext>
            </a:extLst>
          </p:cNvPr>
          <p:cNvSpPr/>
          <p:nvPr/>
        </p:nvSpPr>
        <p:spPr>
          <a:xfrm>
            <a:off x="989972" y="1173476"/>
            <a:ext cx="7047971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21">
            <a:extLst>
              <a:ext uri="{FF2B5EF4-FFF2-40B4-BE49-F238E27FC236}">
                <a16:creationId xmlns:a16="http://schemas.microsoft.com/office/drawing/2014/main" id="{C9EA570B-2ED1-7CA3-8A4C-BC511A23AB35}"/>
              </a:ext>
            </a:extLst>
          </p:cNvPr>
          <p:cNvSpPr/>
          <p:nvPr/>
        </p:nvSpPr>
        <p:spPr>
          <a:xfrm rot="-5400000">
            <a:off x="873760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22">
            <a:extLst>
              <a:ext uri="{FF2B5EF4-FFF2-40B4-BE49-F238E27FC236}">
                <a16:creationId xmlns:a16="http://schemas.microsoft.com/office/drawing/2014/main" id="{F3E5D34F-B36E-CBC2-3DD9-DC362CCE9D54}"/>
              </a:ext>
            </a:extLst>
          </p:cNvPr>
          <p:cNvSpPr/>
          <p:nvPr/>
        </p:nvSpPr>
        <p:spPr>
          <a:xfrm rot="-5400000">
            <a:off x="2272041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AB4921CB-095A-AF54-7233-A8B511B670AC}"/>
              </a:ext>
            </a:extLst>
          </p:cNvPr>
          <p:cNvSpPr/>
          <p:nvPr/>
        </p:nvSpPr>
        <p:spPr>
          <a:xfrm rot="-5400000">
            <a:off x="3691098" y="1300497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428B1D6F-41A8-6DCE-F5D5-F1A717891E82}"/>
              </a:ext>
            </a:extLst>
          </p:cNvPr>
          <p:cNvSpPr/>
          <p:nvPr/>
        </p:nvSpPr>
        <p:spPr>
          <a:xfrm rot="-5400000">
            <a:off x="5132836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20356E66-A9F3-5896-94CA-04207843BAF4}"/>
              </a:ext>
            </a:extLst>
          </p:cNvPr>
          <p:cNvSpPr/>
          <p:nvPr/>
        </p:nvSpPr>
        <p:spPr>
          <a:xfrm rot="-5400000">
            <a:off x="6522521" y="1300497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26">
            <a:extLst>
              <a:ext uri="{FF2B5EF4-FFF2-40B4-BE49-F238E27FC236}">
                <a16:creationId xmlns:a16="http://schemas.microsoft.com/office/drawing/2014/main" id="{05CB3621-FF2E-826D-996F-6FA9C7705678}"/>
              </a:ext>
            </a:extLst>
          </p:cNvPr>
          <p:cNvSpPr/>
          <p:nvPr/>
        </p:nvSpPr>
        <p:spPr>
          <a:xfrm rot="-5400000">
            <a:off x="7902681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27">
            <a:extLst>
              <a:ext uri="{FF2B5EF4-FFF2-40B4-BE49-F238E27FC236}">
                <a16:creationId xmlns:a16="http://schemas.microsoft.com/office/drawing/2014/main" id="{58E559E5-8E19-CE70-A879-181FA5110C30}"/>
              </a:ext>
            </a:extLst>
          </p:cNvPr>
          <p:cNvSpPr/>
          <p:nvPr/>
        </p:nvSpPr>
        <p:spPr>
          <a:xfrm rot="-5400000" flipV="1">
            <a:off x="1594924" y="3498907"/>
            <a:ext cx="1517290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28">
            <a:extLst>
              <a:ext uri="{FF2B5EF4-FFF2-40B4-BE49-F238E27FC236}">
                <a16:creationId xmlns:a16="http://schemas.microsoft.com/office/drawing/2014/main" id="{1D82A296-B425-0D1A-44DB-001435296F03}"/>
              </a:ext>
            </a:extLst>
          </p:cNvPr>
          <p:cNvSpPr/>
          <p:nvPr/>
        </p:nvSpPr>
        <p:spPr>
          <a:xfrm rot="-5400000">
            <a:off x="864235" y="2836644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29">
            <a:extLst>
              <a:ext uri="{FF2B5EF4-FFF2-40B4-BE49-F238E27FC236}">
                <a16:creationId xmlns:a16="http://schemas.microsoft.com/office/drawing/2014/main" id="{21008B32-23F4-0738-01C9-427398F470E2}"/>
              </a:ext>
            </a:extLst>
          </p:cNvPr>
          <p:cNvSpPr/>
          <p:nvPr/>
        </p:nvSpPr>
        <p:spPr>
          <a:xfrm rot="-5400000" flipV="1">
            <a:off x="4465001" y="3470772"/>
            <a:ext cx="1524860" cy="43231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30">
            <a:extLst>
              <a:ext uri="{FF2B5EF4-FFF2-40B4-BE49-F238E27FC236}">
                <a16:creationId xmlns:a16="http://schemas.microsoft.com/office/drawing/2014/main" id="{5ABF4288-9419-4155-8568-8BDA96AF111A}"/>
              </a:ext>
            </a:extLst>
          </p:cNvPr>
          <p:cNvSpPr/>
          <p:nvPr/>
        </p:nvSpPr>
        <p:spPr>
          <a:xfrm rot="-5400000">
            <a:off x="3700623" y="2832556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31">
            <a:extLst>
              <a:ext uri="{FF2B5EF4-FFF2-40B4-BE49-F238E27FC236}">
                <a16:creationId xmlns:a16="http://schemas.microsoft.com/office/drawing/2014/main" id="{E3468BC6-67D7-3990-85A0-24540B7E2455}"/>
              </a:ext>
            </a:extLst>
          </p:cNvPr>
          <p:cNvSpPr/>
          <p:nvPr/>
        </p:nvSpPr>
        <p:spPr>
          <a:xfrm rot="-5400000" flipV="1">
            <a:off x="7370467" y="3415154"/>
            <a:ext cx="1425160" cy="16659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2">
            <a:extLst>
              <a:ext uri="{FF2B5EF4-FFF2-40B4-BE49-F238E27FC236}">
                <a16:creationId xmlns:a16="http://schemas.microsoft.com/office/drawing/2014/main" id="{488B2B63-FB8C-B695-E250-23C48B0C7A5E}"/>
              </a:ext>
            </a:extLst>
          </p:cNvPr>
          <p:cNvSpPr/>
          <p:nvPr/>
        </p:nvSpPr>
        <p:spPr>
          <a:xfrm rot="-5400000">
            <a:off x="6516768" y="2836644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9CF31852-EE35-7AE7-D42C-462B43451208}"/>
              </a:ext>
            </a:extLst>
          </p:cNvPr>
          <p:cNvSpPr txBox="1"/>
          <p:nvPr/>
        </p:nvSpPr>
        <p:spPr>
          <a:xfrm>
            <a:off x="907195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1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09250003-F9BA-6765-5234-BDC36C2F45F6}"/>
              </a:ext>
            </a:extLst>
          </p:cNvPr>
          <p:cNvSpPr txBox="1"/>
          <p:nvPr/>
        </p:nvSpPr>
        <p:spPr>
          <a:xfrm>
            <a:off x="230547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2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D782FB72-5F05-9EB1-6849-5DE2C6A919FE}"/>
              </a:ext>
            </a:extLst>
          </p:cNvPr>
          <p:cNvSpPr txBox="1"/>
          <p:nvPr/>
        </p:nvSpPr>
        <p:spPr>
          <a:xfrm>
            <a:off x="3724533" y="777951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3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8209DAE-4FB3-D120-95CC-3C96D37B321F}"/>
              </a:ext>
            </a:extLst>
          </p:cNvPr>
          <p:cNvSpPr txBox="1"/>
          <p:nvPr/>
        </p:nvSpPr>
        <p:spPr>
          <a:xfrm>
            <a:off x="517579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4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B19AF77E-5D3D-B540-5439-946FFA270ADF}"/>
              </a:ext>
            </a:extLst>
          </p:cNvPr>
          <p:cNvSpPr txBox="1"/>
          <p:nvPr/>
        </p:nvSpPr>
        <p:spPr>
          <a:xfrm>
            <a:off x="6555956" y="777951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5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F90B10AF-AEE3-DD18-3FB1-E25A3300DF18}"/>
              </a:ext>
            </a:extLst>
          </p:cNvPr>
          <p:cNvSpPr txBox="1"/>
          <p:nvPr/>
        </p:nvSpPr>
        <p:spPr>
          <a:xfrm>
            <a:off x="791706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6</a:t>
            </a:r>
          </a:p>
        </p:txBody>
      </p:sp>
      <p:sp>
        <p:nvSpPr>
          <p:cNvPr id="63" name="TextBox 41">
            <a:extLst>
              <a:ext uri="{FF2B5EF4-FFF2-40B4-BE49-F238E27FC236}">
                <a16:creationId xmlns:a16="http://schemas.microsoft.com/office/drawing/2014/main" id="{3FCA644F-FFC9-1124-F15E-986351AA19B2}"/>
              </a:ext>
            </a:extLst>
          </p:cNvPr>
          <p:cNvSpPr txBox="1"/>
          <p:nvPr/>
        </p:nvSpPr>
        <p:spPr>
          <a:xfrm>
            <a:off x="334499" y="2016301"/>
            <a:ext cx="1496514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000" b="1" spc="144" err="1">
                <a:solidFill>
                  <a:srgbClr val="082B42"/>
                </a:solidFill>
                <a:latin typeface="Montserrat" panose="00000500000000000000" pitchFamily="2" charset="0"/>
              </a:rPr>
              <a:t>Demographics</a:t>
            </a:r>
            <a:endParaRPr lang="es-ES" sz="1000" b="1" spc="144">
              <a:solidFill>
                <a:srgbClr val="082B42"/>
              </a:solidFill>
              <a:latin typeface="Montserrat" panose="00000500000000000000" pitchFamily="2" charset="0"/>
            </a:endParaRPr>
          </a:p>
        </p:txBody>
      </p:sp>
      <p:sp>
        <p:nvSpPr>
          <p:cNvPr id="576" name="TextBox 42">
            <a:extLst>
              <a:ext uri="{FF2B5EF4-FFF2-40B4-BE49-F238E27FC236}">
                <a16:creationId xmlns:a16="http://schemas.microsoft.com/office/drawing/2014/main" id="{6ACB9488-3C9A-0518-896F-05267D459DF5}"/>
              </a:ext>
            </a:extLst>
          </p:cNvPr>
          <p:cNvSpPr txBox="1"/>
          <p:nvPr/>
        </p:nvSpPr>
        <p:spPr>
          <a:xfrm>
            <a:off x="1810715" y="1940585"/>
            <a:ext cx="1193175" cy="23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anose="00000500000000000000" pitchFamily="2" charset="0"/>
              </a:rPr>
              <a:t>Queuing</a:t>
            </a:r>
          </a:p>
        </p:txBody>
      </p:sp>
      <p:sp>
        <p:nvSpPr>
          <p:cNvPr id="577" name="TextBox 43">
            <a:extLst>
              <a:ext uri="{FF2B5EF4-FFF2-40B4-BE49-F238E27FC236}">
                <a16:creationId xmlns:a16="http://schemas.microsoft.com/office/drawing/2014/main" id="{1F93B63F-DB5A-D91A-7BB7-5283E1425B6B}"/>
              </a:ext>
            </a:extLst>
          </p:cNvPr>
          <p:cNvSpPr txBox="1"/>
          <p:nvPr/>
        </p:nvSpPr>
        <p:spPr>
          <a:xfrm>
            <a:off x="3200400" y="1940585"/>
            <a:ext cx="1193175" cy="23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8"/>
              </a:lnSpc>
              <a:spcBef>
                <a:spcPct val="0"/>
              </a:spcBef>
            </a:pPr>
            <a:r>
              <a:rPr lang="es-ES" sz="1000" b="1" spc="144">
                <a:solidFill>
                  <a:srgbClr val="082B42"/>
                </a:solidFill>
                <a:latin typeface="Montserrat" panose="00000500000000000000" pitchFamily="2" charset="0"/>
              </a:rPr>
              <a:t>T- </a:t>
            </a:r>
            <a:r>
              <a:rPr lang="es-ES" sz="1000" b="1" spc="144" err="1">
                <a:solidFill>
                  <a:srgbClr val="082B42"/>
                </a:solidFill>
                <a:latin typeface="Montserrat" panose="00000500000000000000" pitchFamily="2" charset="0"/>
              </a:rPr>
              <a:t>Analysis</a:t>
            </a:r>
            <a:endParaRPr lang="es-ES" sz="1000" b="1" spc="144">
              <a:solidFill>
                <a:srgbClr val="082B42"/>
              </a:solidFill>
              <a:latin typeface="Montserrat" panose="00000500000000000000" pitchFamily="2" charset="0"/>
            </a:endParaRPr>
          </a:p>
        </p:txBody>
      </p:sp>
      <p:sp>
        <p:nvSpPr>
          <p:cNvPr id="578" name="TextBox 44">
            <a:extLst>
              <a:ext uri="{FF2B5EF4-FFF2-40B4-BE49-F238E27FC236}">
                <a16:creationId xmlns:a16="http://schemas.microsoft.com/office/drawing/2014/main" id="{413E831B-175A-6F52-1FB4-247ED1F2E7C0}"/>
              </a:ext>
            </a:extLst>
          </p:cNvPr>
          <p:cNvSpPr txBox="1"/>
          <p:nvPr/>
        </p:nvSpPr>
        <p:spPr>
          <a:xfrm>
            <a:off x="4626035" y="1940585"/>
            <a:ext cx="1193175" cy="50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anose="00000500000000000000" pitchFamily="2" charset="0"/>
              </a:rPr>
              <a:t>Chi-Squared Analysis</a:t>
            </a:r>
          </a:p>
        </p:txBody>
      </p:sp>
      <p:sp>
        <p:nvSpPr>
          <p:cNvPr id="579" name="TextBox 45">
            <a:extLst>
              <a:ext uri="{FF2B5EF4-FFF2-40B4-BE49-F238E27FC236}">
                <a16:creationId xmlns:a16="http://schemas.microsoft.com/office/drawing/2014/main" id="{82BF8721-09E8-1F5D-EB87-640B5FA1C736}"/>
              </a:ext>
            </a:extLst>
          </p:cNvPr>
          <p:cNvSpPr txBox="1"/>
          <p:nvPr/>
        </p:nvSpPr>
        <p:spPr>
          <a:xfrm>
            <a:off x="6051671" y="1936497"/>
            <a:ext cx="1193175" cy="23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anose="00000500000000000000" pitchFamily="2" charset="0"/>
              </a:rPr>
              <a:t>EFA Analysis</a:t>
            </a:r>
          </a:p>
        </p:txBody>
      </p:sp>
      <p:sp>
        <p:nvSpPr>
          <p:cNvPr id="580" name="TextBox 46">
            <a:extLst>
              <a:ext uri="{FF2B5EF4-FFF2-40B4-BE49-F238E27FC236}">
                <a16:creationId xmlns:a16="http://schemas.microsoft.com/office/drawing/2014/main" id="{B71EB108-0504-493C-E391-81739E435112}"/>
              </a:ext>
            </a:extLst>
          </p:cNvPr>
          <p:cNvSpPr txBox="1"/>
          <p:nvPr/>
        </p:nvSpPr>
        <p:spPr>
          <a:xfrm>
            <a:off x="7431962" y="1936497"/>
            <a:ext cx="1193175" cy="50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anose="00000500000000000000" pitchFamily="2" charset="0"/>
              </a:rPr>
              <a:t>Linear Model</a:t>
            </a:r>
          </a:p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endParaRPr lang="en-US" sz="1000" b="1" spc="144">
              <a:solidFill>
                <a:srgbClr val="082B42"/>
              </a:solidFill>
              <a:latin typeface="Montserrat" panose="00000500000000000000" pitchFamily="2" charset="0"/>
            </a:endParaRPr>
          </a:p>
        </p:txBody>
      </p:sp>
      <p:sp>
        <p:nvSpPr>
          <p:cNvPr id="581" name="TextBox 47">
            <a:extLst>
              <a:ext uri="{FF2B5EF4-FFF2-40B4-BE49-F238E27FC236}">
                <a16:creationId xmlns:a16="http://schemas.microsoft.com/office/drawing/2014/main" id="{2AEC7683-D500-E72B-26E7-96904866D5F4}"/>
              </a:ext>
            </a:extLst>
          </p:cNvPr>
          <p:cNvSpPr txBox="1"/>
          <p:nvPr/>
        </p:nvSpPr>
        <p:spPr>
          <a:xfrm>
            <a:off x="34464" y="3052039"/>
            <a:ext cx="2125476" cy="1182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Gender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Location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Study Background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Occupation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Number of family members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82" name="TextBox 48">
            <a:extLst>
              <a:ext uri="{FF2B5EF4-FFF2-40B4-BE49-F238E27FC236}">
                <a16:creationId xmlns:a16="http://schemas.microsoft.com/office/drawing/2014/main" id="{FEBD7B95-8A2A-9FD8-ABCB-50BE696B0C39}"/>
              </a:ext>
            </a:extLst>
          </p:cNvPr>
          <p:cNvSpPr txBox="1"/>
          <p:nvPr/>
        </p:nvSpPr>
        <p:spPr>
          <a:xfrm>
            <a:off x="1551374" y="4388466"/>
            <a:ext cx="2023503" cy="505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Remember last consulting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Renew contract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84" name="TextBox 50">
            <a:extLst>
              <a:ext uri="{FF2B5EF4-FFF2-40B4-BE49-F238E27FC236}">
                <a16:creationId xmlns:a16="http://schemas.microsoft.com/office/drawing/2014/main" id="{14DE65BC-AB01-1F3F-E060-D4E7A7046658}"/>
              </a:ext>
            </a:extLst>
          </p:cNvPr>
          <p:cNvSpPr txBox="1"/>
          <p:nvPr/>
        </p:nvSpPr>
        <p:spPr>
          <a:xfrm>
            <a:off x="4308608" y="4388465"/>
            <a:ext cx="2125479" cy="505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Investigate the relationship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of two categorical variables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49">
            <a:extLst>
              <a:ext uri="{FF2B5EF4-FFF2-40B4-BE49-F238E27FC236}">
                <a16:creationId xmlns:a16="http://schemas.microsoft.com/office/drawing/2014/main" id="{A421646E-2A62-DD69-8E89-F7E502120BEB}"/>
              </a:ext>
            </a:extLst>
          </p:cNvPr>
          <p:cNvSpPr txBox="1"/>
          <p:nvPr/>
        </p:nvSpPr>
        <p:spPr>
          <a:xfrm>
            <a:off x="3174225" y="3111627"/>
            <a:ext cx="1802343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Age &amp; Gender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Age &amp; Renew Contract</a:t>
            </a:r>
          </a:p>
        </p:txBody>
      </p:sp>
      <p:sp>
        <p:nvSpPr>
          <p:cNvPr id="6" name="TextBox 51">
            <a:extLst>
              <a:ext uri="{FF2B5EF4-FFF2-40B4-BE49-F238E27FC236}">
                <a16:creationId xmlns:a16="http://schemas.microsoft.com/office/drawing/2014/main" id="{DDF73FEB-FCB6-C76D-11A5-6F3E782A532A}"/>
              </a:ext>
            </a:extLst>
          </p:cNvPr>
          <p:cNvSpPr txBox="1"/>
          <p:nvPr/>
        </p:nvSpPr>
        <p:spPr>
          <a:xfrm>
            <a:off x="5832428" y="3094267"/>
            <a:ext cx="1816263" cy="505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Dependent variables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Independent variables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2AF11E78-2F8D-F65C-FDC6-F6E6F3FD5F10}"/>
              </a:ext>
            </a:extLst>
          </p:cNvPr>
          <p:cNvSpPr txBox="1"/>
          <p:nvPr/>
        </p:nvSpPr>
        <p:spPr>
          <a:xfrm>
            <a:off x="7033169" y="4373052"/>
            <a:ext cx="2028593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Mediation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Performance Importance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- Matrix</a:t>
            </a:r>
            <a:endParaRPr lang="en-US" sz="1099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33">
            <a:extLst>
              <a:ext uri="{FF2B5EF4-FFF2-40B4-BE49-F238E27FC236}">
                <a16:creationId xmlns:a16="http://schemas.microsoft.com/office/drawing/2014/main" id="{AB905BB6-783C-E3D6-99A9-A9BA0FAEB59E}"/>
              </a:ext>
            </a:extLst>
          </p:cNvPr>
          <p:cNvSpPr txBox="1">
            <a:spLocks/>
          </p:cNvSpPr>
          <p:nvPr/>
        </p:nvSpPr>
        <p:spPr>
          <a:xfrm>
            <a:off x="302722" y="262309"/>
            <a:ext cx="3608878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01 </a:t>
            </a:r>
            <a:r>
              <a:rPr lang="it-IT" sz="2400" u="sng">
                <a:solidFill>
                  <a:srgbClr val="122544"/>
                </a:solidFill>
              </a:rPr>
              <a:t>DEMOGRAPHICS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D8833B9-841A-E8F1-7BCB-94C7F1EBB944}"/>
              </a:ext>
            </a:extLst>
          </p:cNvPr>
          <p:cNvSpPr/>
          <p:nvPr/>
        </p:nvSpPr>
        <p:spPr>
          <a:xfrm>
            <a:off x="4171052" y="262309"/>
            <a:ext cx="701040" cy="205051"/>
          </a:xfrm>
          <a:prstGeom prst="rightArrow">
            <a:avLst/>
          </a:prstGeom>
          <a:solidFill>
            <a:srgbClr val="122544"/>
          </a:solidFill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145BACB-CC7F-CB82-2172-6A5A7F447E53}"/>
              </a:ext>
            </a:extLst>
          </p:cNvPr>
          <p:cNvSpPr/>
          <p:nvPr/>
        </p:nvSpPr>
        <p:spPr>
          <a:xfrm>
            <a:off x="5117369" y="58860"/>
            <a:ext cx="1499963" cy="806116"/>
          </a:xfrm>
          <a:prstGeom prst="ellipse">
            <a:avLst/>
          </a:prstGeom>
          <a:noFill/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rgbClr val="122544"/>
                </a:solidFill>
                <a:latin typeface="Montserrat" panose="00000500000000000000" pitchFamily="2" charset="0"/>
              </a:rPr>
              <a:t>82 answers collected</a:t>
            </a:r>
          </a:p>
        </p:txBody>
      </p:sp>
      <p:sp>
        <p:nvSpPr>
          <p:cNvPr id="24" name="Google Shape;238;p36">
            <a:extLst>
              <a:ext uri="{FF2B5EF4-FFF2-40B4-BE49-F238E27FC236}">
                <a16:creationId xmlns:a16="http://schemas.microsoft.com/office/drawing/2014/main" id="{C0DC3A8A-CF90-8047-4E7D-8DE553ED5740}"/>
              </a:ext>
            </a:extLst>
          </p:cNvPr>
          <p:cNvSpPr txBox="1">
            <a:spLocks/>
          </p:cNvSpPr>
          <p:nvPr/>
        </p:nvSpPr>
        <p:spPr>
          <a:xfrm>
            <a:off x="0" y="3434250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AGE</a:t>
            </a:r>
          </a:p>
        </p:txBody>
      </p:sp>
      <p:sp>
        <p:nvSpPr>
          <p:cNvPr id="25" name="Google Shape;238;p36">
            <a:extLst>
              <a:ext uri="{FF2B5EF4-FFF2-40B4-BE49-F238E27FC236}">
                <a16:creationId xmlns:a16="http://schemas.microsoft.com/office/drawing/2014/main" id="{E3901927-F65B-6E32-63D6-04380128AB6A}"/>
              </a:ext>
            </a:extLst>
          </p:cNvPr>
          <p:cNvSpPr txBox="1">
            <a:spLocks/>
          </p:cNvSpPr>
          <p:nvPr/>
        </p:nvSpPr>
        <p:spPr>
          <a:xfrm>
            <a:off x="70853" y="1794168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GENDER</a:t>
            </a:r>
          </a:p>
        </p:txBody>
      </p:sp>
      <p:grpSp>
        <p:nvGrpSpPr>
          <p:cNvPr id="26" name="Google Shape;9182;p75">
            <a:extLst>
              <a:ext uri="{FF2B5EF4-FFF2-40B4-BE49-F238E27FC236}">
                <a16:creationId xmlns:a16="http://schemas.microsoft.com/office/drawing/2014/main" id="{86D8374C-5237-95B8-B6AD-E82B942C2EF3}"/>
              </a:ext>
            </a:extLst>
          </p:cNvPr>
          <p:cNvGrpSpPr/>
          <p:nvPr/>
        </p:nvGrpSpPr>
        <p:grpSpPr>
          <a:xfrm>
            <a:off x="2283054" y="1333758"/>
            <a:ext cx="460146" cy="529758"/>
            <a:chOff x="3316000" y="4399325"/>
            <a:chExt cx="392325" cy="483100"/>
          </a:xfrm>
          <a:solidFill>
            <a:srgbClr val="122544"/>
          </a:solidFill>
        </p:grpSpPr>
        <p:sp>
          <p:nvSpPr>
            <p:cNvPr id="27" name="Google Shape;9183;p75">
              <a:extLst>
                <a:ext uri="{FF2B5EF4-FFF2-40B4-BE49-F238E27FC236}">
                  <a16:creationId xmlns:a16="http://schemas.microsoft.com/office/drawing/2014/main" id="{32568957-8AE5-6143-5435-CD26F17E699F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  <p:sp>
          <p:nvSpPr>
            <p:cNvPr id="28" name="Google Shape;9184;p75">
              <a:extLst>
                <a:ext uri="{FF2B5EF4-FFF2-40B4-BE49-F238E27FC236}">
                  <a16:creationId xmlns:a16="http://schemas.microsoft.com/office/drawing/2014/main" id="{A2D628EB-3000-8F50-54CC-9A266F4A83F2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</p:grpSp>
      <p:grpSp>
        <p:nvGrpSpPr>
          <p:cNvPr id="29" name="Google Shape;9185;p75">
            <a:extLst>
              <a:ext uri="{FF2B5EF4-FFF2-40B4-BE49-F238E27FC236}">
                <a16:creationId xmlns:a16="http://schemas.microsoft.com/office/drawing/2014/main" id="{24A81C1F-E5A2-93AD-4017-659D372026C5}"/>
              </a:ext>
            </a:extLst>
          </p:cNvPr>
          <p:cNvGrpSpPr/>
          <p:nvPr/>
        </p:nvGrpSpPr>
        <p:grpSpPr>
          <a:xfrm>
            <a:off x="2277483" y="1969843"/>
            <a:ext cx="460145" cy="539075"/>
            <a:chOff x="3926225" y="4399275"/>
            <a:chExt cx="360775" cy="483150"/>
          </a:xfrm>
          <a:solidFill>
            <a:srgbClr val="122544"/>
          </a:solidFill>
        </p:grpSpPr>
        <p:sp>
          <p:nvSpPr>
            <p:cNvPr id="30" name="Google Shape;9186;p75">
              <a:extLst>
                <a:ext uri="{FF2B5EF4-FFF2-40B4-BE49-F238E27FC236}">
                  <a16:creationId xmlns:a16="http://schemas.microsoft.com/office/drawing/2014/main" id="{F44202C9-3C2F-9D79-01EE-415FA5F82948}"/>
                </a:ext>
              </a:extLst>
            </p:cNvPr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  <p:sp>
          <p:nvSpPr>
            <p:cNvPr id="31" name="Google Shape;9187;p75">
              <a:extLst>
                <a:ext uri="{FF2B5EF4-FFF2-40B4-BE49-F238E27FC236}">
                  <a16:creationId xmlns:a16="http://schemas.microsoft.com/office/drawing/2014/main" id="{F0EC11F7-C9CE-B6B8-3C55-A918434F793E}"/>
                </a:ext>
              </a:extLst>
            </p:cNvPr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</p:grpSp>
      <p:sp>
        <p:nvSpPr>
          <p:cNvPr id="227" name="Google Shape;237;p36">
            <a:extLst>
              <a:ext uri="{FF2B5EF4-FFF2-40B4-BE49-F238E27FC236}">
                <a16:creationId xmlns:a16="http://schemas.microsoft.com/office/drawing/2014/main" id="{30ACC0D8-C334-DFA2-23AB-7AB053F46211}"/>
              </a:ext>
            </a:extLst>
          </p:cNvPr>
          <p:cNvSpPr txBox="1">
            <a:spLocks/>
          </p:cNvSpPr>
          <p:nvPr/>
        </p:nvSpPr>
        <p:spPr>
          <a:xfrm>
            <a:off x="2924668" y="1271691"/>
            <a:ext cx="849338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Montserrat" panose="00000500000000000000" pitchFamily="2" charset="0"/>
                <a:ea typeface="Times New Roman" panose="02020603050405020304" pitchFamily="18" charset="0"/>
              </a:rPr>
              <a:t>50%</a:t>
            </a:r>
            <a:endParaRPr lang="en-GB" sz="2000">
              <a:latin typeface="Montserrat" panose="00000500000000000000" pitchFamily="2" charset="0"/>
            </a:endParaRPr>
          </a:p>
        </p:txBody>
      </p:sp>
      <p:sp>
        <p:nvSpPr>
          <p:cNvPr id="229" name="Google Shape;237;p36">
            <a:extLst>
              <a:ext uri="{FF2B5EF4-FFF2-40B4-BE49-F238E27FC236}">
                <a16:creationId xmlns:a16="http://schemas.microsoft.com/office/drawing/2014/main" id="{E00482ED-AA9F-93F7-E43A-0696A7982A8D}"/>
              </a:ext>
            </a:extLst>
          </p:cNvPr>
          <p:cNvSpPr txBox="1">
            <a:spLocks/>
          </p:cNvSpPr>
          <p:nvPr/>
        </p:nvSpPr>
        <p:spPr>
          <a:xfrm>
            <a:off x="2805755" y="2001401"/>
            <a:ext cx="1087163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Montserrat" panose="00000500000000000000" pitchFamily="2" charset="0"/>
                <a:ea typeface="Times New Roman" panose="02020603050405020304" pitchFamily="18" charset="0"/>
              </a:rPr>
              <a:t>50%</a:t>
            </a:r>
            <a:endParaRPr lang="en-GB" sz="2000">
              <a:latin typeface="Montserrat" panose="00000500000000000000" pitchFamily="2" charset="0"/>
            </a:endParaRPr>
          </a:p>
        </p:txBody>
      </p:sp>
      <p:sp>
        <p:nvSpPr>
          <p:cNvPr id="230" name="Google Shape;239;p36">
            <a:extLst>
              <a:ext uri="{FF2B5EF4-FFF2-40B4-BE49-F238E27FC236}">
                <a16:creationId xmlns:a16="http://schemas.microsoft.com/office/drawing/2014/main" id="{66729CEA-56B0-CE20-A198-9329015096F7}"/>
              </a:ext>
            </a:extLst>
          </p:cNvPr>
          <p:cNvSpPr txBox="1">
            <a:spLocks/>
          </p:cNvSpPr>
          <p:nvPr/>
        </p:nvSpPr>
        <p:spPr>
          <a:xfrm>
            <a:off x="1544398" y="3028567"/>
            <a:ext cx="3342562" cy="181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Average age 37 </a:t>
            </a:r>
            <a:r>
              <a:rPr lang="en-GB" sz="1600" err="1"/>
              <a:t>yo</a:t>
            </a:r>
            <a:r>
              <a:rPr lang="en-GB" sz="1600"/>
              <a:t> </a:t>
            </a:r>
          </a:p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Minimum age 20 </a:t>
            </a:r>
            <a:r>
              <a:rPr lang="en-GB" sz="1600" err="1"/>
              <a:t>yo</a:t>
            </a:r>
            <a:r>
              <a:rPr lang="en-GB" sz="1600"/>
              <a:t> </a:t>
            </a:r>
          </a:p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Maximum age 68 </a:t>
            </a:r>
            <a:r>
              <a:rPr lang="en-GB" sz="1600" err="1"/>
              <a:t>yo</a:t>
            </a:r>
            <a:endParaRPr lang="en-GB" sz="1600"/>
          </a:p>
        </p:txBody>
      </p:sp>
      <p:sp>
        <p:nvSpPr>
          <p:cNvPr id="231" name="Abrir llave 230">
            <a:extLst>
              <a:ext uri="{FF2B5EF4-FFF2-40B4-BE49-F238E27FC236}">
                <a16:creationId xmlns:a16="http://schemas.microsoft.com/office/drawing/2014/main" id="{F72ECF9D-AD9A-1BD3-716C-EB322AD7C2C4}"/>
              </a:ext>
            </a:extLst>
          </p:cNvPr>
          <p:cNvSpPr/>
          <p:nvPr/>
        </p:nvSpPr>
        <p:spPr>
          <a:xfrm>
            <a:off x="1866836" y="1147676"/>
            <a:ext cx="147811" cy="1525270"/>
          </a:xfrm>
          <a:prstGeom prst="leftBrace">
            <a:avLst/>
          </a:prstGeom>
          <a:ln>
            <a:solidFill>
              <a:srgbClr val="12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2" name="Abrir llave 231">
            <a:extLst>
              <a:ext uri="{FF2B5EF4-FFF2-40B4-BE49-F238E27FC236}">
                <a16:creationId xmlns:a16="http://schemas.microsoft.com/office/drawing/2014/main" id="{109657DD-823F-D8D3-8745-C8B70BE47EFF}"/>
              </a:ext>
            </a:extLst>
          </p:cNvPr>
          <p:cNvSpPr/>
          <p:nvPr/>
        </p:nvSpPr>
        <p:spPr>
          <a:xfrm>
            <a:off x="1866836" y="3106064"/>
            <a:ext cx="147811" cy="1525270"/>
          </a:xfrm>
          <a:prstGeom prst="leftBrace">
            <a:avLst/>
          </a:prstGeom>
          <a:ln>
            <a:solidFill>
              <a:srgbClr val="12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3" name="Google Shape;238;p36">
            <a:extLst>
              <a:ext uri="{FF2B5EF4-FFF2-40B4-BE49-F238E27FC236}">
                <a16:creationId xmlns:a16="http://schemas.microsoft.com/office/drawing/2014/main" id="{C23A0E31-C53B-FF83-CA62-59DD179590AD}"/>
              </a:ext>
            </a:extLst>
          </p:cNvPr>
          <p:cNvSpPr txBox="1">
            <a:spLocks/>
          </p:cNvSpPr>
          <p:nvPr/>
        </p:nvSpPr>
        <p:spPr>
          <a:xfrm>
            <a:off x="3567369" y="2516082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LOCATION</a:t>
            </a:r>
          </a:p>
        </p:txBody>
      </p:sp>
      <p:sp>
        <p:nvSpPr>
          <p:cNvPr id="234" name="Abrir llave 233">
            <a:extLst>
              <a:ext uri="{FF2B5EF4-FFF2-40B4-BE49-F238E27FC236}">
                <a16:creationId xmlns:a16="http://schemas.microsoft.com/office/drawing/2014/main" id="{3F13D383-40F2-DD9C-2E9C-70AFED3004E1}"/>
              </a:ext>
            </a:extLst>
          </p:cNvPr>
          <p:cNvSpPr/>
          <p:nvPr/>
        </p:nvSpPr>
        <p:spPr>
          <a:xfrm>
            <a:off x="5419763" y="1999418"/>
            <a:ext cx="147811" cy="15252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32719797-ED56-F83B-D919-E7D5B42125AF}"/>
              </a:ext>
            </a:extLst>
          </p:cNvPr>
          <p:cNvSpPr/>
          <p:nvPr/>
        </p:nvSpPr>
        <p:spPr>
          <a:xfrm>
            <a:off x="5692241" y="2202768"/>
            <a:ext cx="2018089" cy="320765"/>
          </a:xfrm>
          <a:prstGeom prst="rect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Rectángulo 242">
            <a:extLst>
              <a:ext uri="{FF2B5EF4-FFF2-40B4-BE49-F238E27FC236}">
                <a16:creationId xmlns:a16="http://schemas.microsoft.com/office/drawing/2014/main" id="{D02BC27D-6636-4DC7-036D-8BDC221879C1}"/>
              </a:ext>
            </a:extLst>
          </p:cNvPr>
          <p:cNvSpPr/>
          <p:nvPr/>
        </p:nvSpPr>
        <p:spPr>
          <a:xfrm>
            <a:off x="5696962" y="2890733"/>
            <a:ext cx="1409599" cy="320765"/>
          </a:xfrm>
          <a:prstGeom prst="rect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4" name="Google Shape;237;p36">
            <a:extLst>
              <a:ext uri="{FF2B5EF4-FFF2-40B4-BE49-F238E27FC236}">
                <a16:creationId xmlns:a16="http://schemas.microsoft.com/office/drawing/2014/main" id="{A0831E91-9A0F-D62B-1F9F-43CE514AF696}"/>
              </a:ext>
            </a:extLst>
          </p:cNvPr>
          <p:cNvSpPr txBox="1">
            <a:spLocks/>
          </p:cNvSpPr>
          <p:nvPr/>
        </p:nvSpPr>
        <p:spPr>
          <a:xfrm>
            <a:off x="7681463" y="2067755"/>
            <a:ext cx="1513655" cy="100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 panose="00000500000000000000" pitchFamily="2" charset="0"/>
                <a:ea typeface="Times New Roman" panose="02020603050405020304" pitchFamily="18" charset="0"/>
              </a:rPr>
              <a:t>Novafeltria</a:t>
            </a:r>
            <a:endParaRPr lang="en-GB" sz="1600">
              <a:latin typeface="Montserrat" panose="00000500000000000000" pitchFamily="2" charset="0"/>
            </a:endParaRPr>
          </a:p>
        </p:txBody>
      </p:sp>
      <p:sp>
        <p:nvSpPr>
          <p:cNvPr id="245" name="Google Shape;237;p36">
            <a:extLst>
              <a:ext uri="{FF2B5EF4-FFF2-40B4-BE49-F238E27FC236}">
                <a16:creationId xmlns:a16="http://schemas.microsoft.com/office/drawing/2014/main" id="{ADFE2416-60DE-2CE0-9265-E3CDEEF34DC3}"/>
              </a:ext>
            </a:extLst>
          </p:cNvPr>
          <p:cNvSpPr txBox="1">
            <a:spLocks/>
          </p:cNvSpPr>
          <p:nvPr/>
        </p:nvSpPr>
        <p:spPr>
          <a:xfrm>
            <a:off x="7599602" y="2720581"/>
            <a:ext cx="1513655" cy="100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 panose="00000500000000000000" pitchFamily="2" charset="0"/>
              </a:rPr>
              <a:t>Outside Novafeltria</a:t>
            </a:r>
          </a:p>
        </p:txBody>
      </p:sp>
      <p:sp>
        <p:nvSpPr>
          <p:cNvPr id="247" name="Google Shape;237;p36">
            <a:extLst>
              <a:ext uri="{FF2B5EF4-FFF2-40B4-BE49-F238E27FC236}">
                <a16:creationId xmlns:a16="http://schemas.microsoft.com/office/drawing/2014/main" id="{15B96FAE-7145-6B54-AA0C-AF3AECD73C00}"/>
              </a:ext>
            </a:extLst>
          </p:cNvPr>
          <p:cNvSpPr txBox="1">
            <a:spLocks/>
          </p:cNvSpPr>
          <p:nvPr/>
        </p:nvSpPr>
        <p:spPr>
          <a:xfrm>
            <a:off x="6173300" y="2078986"/>
            <a:ext cx="986932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36.51%</a:t>
            </a:r>
            <a:endParaRPr lang="en-GB" sz="16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8" name="Google Shape;237;p36">
            <a:extLst>
              <a:ext uri="{FF2B5EF4-FFF2-40B4-BE49-F238E27FC236}">
                <a16:creationId xmlns:a16="http://schemas.microsoft.com/office/drawing/2014/main" id="{6A456D69-CC52-BCCF-E086-852EFC28AB6C}"/>
              </a:ext>
            </a:extLst>
          </p:cNvPr>
          <p:cNvSpPr txBox="1">
            <a:spLocks/>
          </p:cNvSpPr>
          <p:nvPr/>
        </p:nvSpPr>
        <p:spPr>
          <a:xfrm>
            <a:off x="5932056" y="2766942"/>
            <a:ext cx="986932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23.31%</a:t>
            </a:r>
            <a:endParaRPr lang="en-GB" sz="16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298;p39">
            <a:extLst>
              <a:ext uri="{FF2B5EF4-FFF2-40B4-BE49-F238E27FC236}">
                <a16:creationId xmlns:a16="http://schemas.microsoft.com/office/drawing/2014/main" id="{A98DC066-2BA3-481C-7C81-DE65C3A48D2D}"/>
              </a:ext>
            </a:extLst>
          </p:cNvPr>
          <p:cNvSpPr/>
          <p:nvPr/>
        </p:nvSpPr>
        <p:spPr>
          <a:xfrm flipH="1">
            <a:off x="0" y="4839104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97;p39">
            <a:extLst>
              <a:ext uri="{FF2B5EF4-FFF2-40B4-BE49-F238E27FC236}">
                <a16:creationId xmlns:a16="http://schemas.microsoft.com/office/drawing/2014/main" id="{C72EA782-E8F0-C5CE-56A1-329DE310AFAA}"/>
              </a:ext>
            </a:extLst>
          </p:cNvPr>
          <p:cNvSpPr/>
          <p:nvPr/>
        </p:nvSpPr>
        <p:spPr>
          <a:xfrm flipH="1">
            <a:off x="4572000" y="483420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5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998DBE0E-EF45-78BE-7E70-BE5969CD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50331"/>
              </p:ext>
            </p:extLst>
          </p:nvPr>
        </p:nvGraphicFramePr>
        <p:xfrm>
          <a:off x="489856" y="1173004"/>
          <a:ext cx="8164287" cy="1559052"/>
        </p:xfrm>
        <a:graphic>
          <a:graphicData uri="http://schemas.openxmlformats.org/drawingml/2006/table">
            <a:tbl>
              <a:tblPr firstRow="1" bandRow="1">
                <a:tableStyleId>{5E76EC3E-688F-46BD-A75E-BC5094DBC367}</a:tableStyleId>
              </a:tblPr>
              <a:tblGrid>
                <a:gridCol w="3061608">
                  <a:extLst>
                    <a:ext uri="{9D8B030D-6E8A-4147-A177-3AD203B41FA5}">
                      <a16:colId xmlns:a16="http://schemas.microsoft.com/office/drawing/2014/main" val="3522748098"/>
                    </a:ext>
                  </a:extLst>
                </a:gridCol>
                <a:gridCol w="2637064">
                  <a:extLst>
                    <a:ext uri="{9D8B030D-6E8A-4147-A177-3AD203B41FA5}">
                      <a16:colId xmlns:a16="http://schemas.microsoft.com/office/drawing/2014/main" val="1978416602"/>
                    </a:ext>
                  </a:extLst>
                </a:gridCol>
                <a:gridCol w="2465615">
                  <a:extLst>
                    <a:ext uri="{9D8B030D-6E8A-4147-A177-3AD203B41FA5}">
                      <a16:colId xmlns:a16="http://schemas.microsoft.com/office/drawing/2014/main" val="1945596990"/>
                    </a:ext>
                  </a:extLst>
                </a:gridCol>
              </a:tblGrid>
              <a:tr h="457505">
                <a:tc>
                  <a:txBody>
                    <a:bodyPr/>
                    <a:lstStyle/>
                    <a:p>
                      <a:pPr algn="ctr"/>
                      <a:r>
                        <a:rPr lang="es-ES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BETWEEN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CHI – SQUARED TEST OUTPUT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CONCLUSION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402168"/>
                  </a:ext>
                </a:extLst>
              </a:tr>
              <a:tr h="954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Study background</a:t>
                      </a:r>
                      <a:endParaRPr lang="es-E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vs</a:t>
                      </a:r>
                      <a:endParaRPr lang="es-E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Occupation</a:t>
                      </a:r>
                      <a:endParaRPr lang="es-E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/>
                      <a:endParaRPr lang="es-ES" sz="140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X-squared = 52.91</a:t>
                      </a:r>
                      <a:endParaRPr lang="es-E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 err="1">
                          <a:effectLst/>
                          <a:latin typeface="Montserrat" panose="00000500000000000000" pitchFamily="2" charset="0"/>
                        </a:rPr>
                        <a:t>d.f.</a:t>
                      </a: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 = 32</a:t>
                      </a:r>
                      <a:endParaRPr lang="es-E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P-value = 0.0115</a:t>
                      </a:r>
                      <a:endParaRPr lang="es-ES" sz="14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s-ES" sz="140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Reject null hypothesis</a:t>
                      </a:r>
                      <a:endParaRPr lang="es-ES" sz="14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s-ES" sz="140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25095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1A39444-8B51-92AB-CCEA-4F7480EFB541}"/>
              </a:ext>
            </a:extLst>
          </p:cNvPr>
          <p:cNvSpPr txBox="1"/>
          <p:nvPr/>
        </p:nvSpPr>
        <p:spPr>
          <a:xfrm>
            <a:off x="518430" y="3208564"/>
            <a:ext cx="8107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atin typeface="Montserrat" panose="00000500000000000000" pitchFamily="2" charset="0"/>
                <a:ea typeface="Calibri" panose="020F0502020204030204" pitchFamily="34" charset="0"/>
              </a:rPr>
              <a:t>M</a:t>
            </a:r>
            <a:r>
              <a:rPr lang="en-US" u="sng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eans that</a:t>
            </a:r>
            <a:r>
              <a:rPr lang="en-US" u="sng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: </a:t>
            </a:r>
          </a:p>
          <a:p>
            <a:pPr algn="ctr"/>
            <a:endParaRPr lang="en-US">
              <a:solidFill>
                <a:srgbClr val="000000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algn="ctr"/>
            <a:r>
              <a:rPr lang="en-US" i="1">
                <a:solidFill>
                  <a:srgbClr val="000000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“</a:t>
            </a:r>
            <a:r>
              <a:rPr lang="en-US" i="1">
                <a:latin typeface="Montserrat" panose="00000500000000000000" pitchFamily="2" charset="0"/>
                <a:ea typeface="Calibri" panose="020F0502020204030204" pitchFamily="34" charset="0"/>
              </a:rPr>
              <a:t>E</a:t>
            </a:r>
            <a:r>
              <a:rPr lang="en-US" i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ducational qualification determines employment status, and consequently income, and whether this relationship influences the choice of type of insurance and/or financial product”</a:t>
            </a:r>
            <a:endParaRPr lang="es-ES" i="1">
              <a:latin typeface="Montserrat" panose="00000500000000000000" pitchFamily="2" charset="0"/>
            </a:endParaRPr>
          </a:p>
        </p:txBody>
      </p:sp>
      <p:sp>
        <p:nvSpPr>
          <p:cNvPr id="6" name="Google Shape;214;p33">
            <a:extLst>
              <a:ext uri="{FF2B5EF4-FFF2-40B4-BE49-F238E27FC236}">
                <a16:creationId xmlns:a16="http://schemas.microsoft.com/office/drawing/2014/main" id="{D476E9B1-9C05-14A8-AE5F-B11AACB24EBE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04 </a:t>
            </a:r>
            <a:r>
              <a:rPr lang="it-IT" sz="2400" u="sng">
                <a:solidFill>
                  <a:srgbClr val="122544"/>
                </a:solidFill>
              </a:rPr>
              <a:t>CHI-SQUARED ANALYSIS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8" name="Google Shape;297;p39">
            <a:extLst>
              <a:ext uri="{FF2B5EF4-FFF2-40B4-BE49-F238E27FC236}">
                <a16:creationId xmlns:a16="http://schemas.microsoft.com/office/drawing/2014/main" id="{C27A9515-4667-5843-826E-4086CA3DE4D9}"/>
              </a:ext>
            </a:extLst>
          </p:cNvPr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8;p39">
            <a:extLst>
              <a:ext uri="{FF2B5EF4-FFF2-40B4-BE49-F238E27FC236}">
                <a16:creationId xmlns:a16="http://schemas.microsoft.com/office/drawing/2014/main" id="{0375A887-79C9-A886-129B-D9650B50F767}"/>
              </a:ext>
            </a:extLst>
          </p:cNvPr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9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717800" y="1204175"/>
            <a:ext cx="1900200" cy="7785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717800" y="2076427"/>
            <a:ext cx="1900200" cy="7785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717800" y="2948679"/>
            <a:ext cx="1900200" cy="7785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717800" y="3820928"/>
            <a:ext cx="1900200" cy="7785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subTitle" idx="4294967295"/>
          </p:nvPr>
        </p:nvSpPr>
        <p:spPr>
          <a:xfrm>
            <a:off x="985250" y="1378775"/>
            <a:ext cx="13653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Intention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46"/>
          <p:cNvSpPr txBox="1">
            <a:spLocks noGrp="1"/>
          </p:cNvSpPr>
          <p:nvPr>
            <p:ph type="subTitle" idx="4294967295"/>
          </p:nvPr>
        </p:nvSpPr>
        <p:spPr>
          <a:xfrm>
            <a:off x="768743" y="2232804"/>
            <a:ext cx="181875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Cross-selling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5" name="Google Shape;435;p46"/>
          <p:cNvSpPr txBox="1">
            <a:spLocks noGrp="1"/>
          </p:cNvSpPr>
          <p:nvPr>
            <p:ph type="subTitle" idx="4294967295"/>
          </p:nvPr>
        </p:nvSpPr>
        <p:spPr>
          <a:xfrm>
            <a:off x="807643" y="3113426"/>
            <a:ext cx="1740950" cy="457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Satisfaction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6" name="Google Shape;436;p46"/>
          <p:cNvSpPr txBox="1">
            <a:spLocks noGrp="1"/>
          </p:cNvSpPr>
          <p:nvPr>
            <p:ph type="subTitle" idx="4294967295"/>
          </p:nvPr>
        </p:nvSpPr>
        <p:spPr>
          <a:xfrm>
            <a:off x="985250" y="3979126"/>
            <a:ext cx="1365300" cy="46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Quality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2618000" y="1204175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2618000" y="2076425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6"/>
          <p:cNvSpPr/>
          <p:nvPr/>
        </p:nvSpPr>
        <p:spPr>
          <a:xfrm>
            <a:off x="2618000" y="2948675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6"/>
          <p:cNvSpPr/>
          <p:nvPr/>
        </p:nvSpPr>
        <p:spPr>
          <a:xfrm>
            <a:off x="2618000" y="3820925"/>
            <a:ext cx="5808000" cy="77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4294967295"/>
          </p:nvPr>
        </p:nvSpPr>
        <p:spPr>
          <a:xfrm>
            <a:off x="2804616" y="1319475"/>
            <a:ext cx="4871913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The </a:t>
            </a:r>
            <a:r>
              <a:rPr lang="en-US" sz="1400" err="1">
                <a:solidFill>
                  <a:schemeClr val="accent2"/>
                </a:solidFill>
              </a:rPr>
              <a:t>behaviour</a:t>
            </a:r>
            <a:r>
              <a:rPr lang="en-US" sz="1400">
                <a:solidFill>
                  <a:schemeClr val="accent2"/>
                </a:solidFill>
              </a:rPr>
              <a:t> of repurchasing financial or insurance products and services or continuing the relationship</a:t>
            </a: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4294967295"/>
          </p:nvPr>
        </p:nvSpPr>
        <p:spPr>
          <a:xfrm>
            <a:off x="2803999" y="2191025"/>
            <a:ext cx="4872529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Purchasing different products with respect to the usual product portfolio purchased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>
            <a:off x="2803999" y="2939675"/>
            <a:ext cx="4872529" cy="76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When the emotion surrounding disconfirmed expectations is coupled with the consumer’s prior feelings about the experience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>
            <a:off x="2803998" y="3935525"/>
            <a:ext cx="4872529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Overall impression of the relative inferiority or superiority of the organization and services offered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3CBB24-494D-7B1A-6D96-573DC26CD384}"/>
              </a:ext>
            </a:extLst>
          </p:cNvPr>
          <p:cNvSpPr txBox="1"/>
          <p:nvPr/>
        </p:nvSpPr>
        <p:spPr>
          <a:xfrm>
            <a:off x="7676529" y="1394070"/>
            <a:ext cx="470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2544"/>
                </a:solidFill>
                <a:latin typeface="Montserrat SemiBold" panose="00000700000000000000" pitchFamily="2" charset="0"/>
              </a:rPr>
              <a:t>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1DB154-F202-4B47-4B51-E6F90E1EC69C}"/>
              </a:ext>
            </a:extLst>
          </p:cNvPr>
          <p:cNvSpPr txBox="1"/>
          <p:nvPr/>
        </p:nvSpPr>
        <p:spPr>
          <a:xfrm>
            <a:off x="7676528" y="2252764"/>
            <a:ext cx="470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4830E"/>
                </a:solidFill>
                <a:latin typeface="Montserrat SemiBold" panose="00000700000000000000" pitchFamily="2" charset="0"/>
              </a:rPr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EF009D-830E-FC10-3590-CE73EE74DF27}"/>
              </a:ext>
            </a:extLst>
          </p:cNvPr>
          <p:cNvSpPr txBox="1"/>
          <p:nvPr/>
        </p:nvSpPr>
        <p:spPr>
          <a:xfrm>
            <a:off x="7676528" y="3116585"/>
            <a:ext cx="470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2544"/>
                </a:solidFill>
                <a:latin typeface="Montserrat SemiBold" panose="00000700000000000000" pitchFamily="2" charset="0"/>
              </a:rPr>
              <a:t>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E4F7C1-454B-A71C-C26B-89252074C4C8}"/>
              </a:ext>
            </a:extLst>
          </p:cNvPr>
          <p:cNvSpPr txBox="1"/>
          <p:nvPr/>
        </p:nvSpPr>
        <p:spPr>
          <a:xfrm>
            <a:off x="7676527" y="4010120"/>
            <a:ext cx="470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4830E"/>
                </a:solidFill>
                <a:latin typeface="Montserrat SemiBold" panose="00000700000000000000" pitchFamily="2" charset="0"/>
              </a:rPr>
              <a:t>2</a:t>
            </a:r>
          </a:p>
        </p:txBody>
      </p:sp>
      <p:sp>
        <p:nvSpPr>
          <p:cNvPr id="8" name="Google Shape;214;p33">
            <a:extLst>
              <a:ext uri="{FF2B5EF4-FFF2-40B4-BE49-F238E27FC236}">
                <a16:creationId xmlns:a16="http://schemas.microsoft.com/office/drawing/2014/main" id="{907CDD91-E8E4-79C8-84F6-BE8F63A7A334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05 EFA </a:t>
            </a:r>
            <a:r>
              <a:rPr lang="it-IT" sz="2400" u="sng">
                <a:solidFill>
                  <a:srgbClr val="122544"/>
                </a:solidFill>
              </a:rPr>
              <a:t>DEPENDENT VARIABLES</a:t>
            </a:r>
            <a:endParaRPr lang="it-IT" sz="3200">
              <a:solidFill>
                <a:srgbClr val="E4830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E4B89F83-B131-10C6-DECB-B21A796DF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676552"/>
              </p:ext>
            </p:extLst>
          </p:nvPr>
        </p:nvGraphicFramePr>
        <p:xfrm>
          <a:off x="451883" y="974051"/>
          <a:ext cx="8240233" cy="3878256"/>
        </p:xfrm>
        <a:graphic>
          <a:graphicData uri="http://schemas.openxmlformats.org/drawingml/2006/table">
            <a:tbl>
              <a:tblPr firstRow="1" bandRow="1">
                <a:tableStyleId>{5E76EC3E-688F-46BD-A75E-BC5094DBC367}</a:tableStyleId>
              </a:tblPr>
              <a:tblGrid>
                <a:gridCol w="1572121">
                  <a:extLst>
                    <a:ext uri="{9D8B030D-6E8A-4147-A177-3AD203B41FA5}">
                      <a16:colId xmlns:a16="http://schemas.microsoft.com/office/drawing/2014/main" val="3987479253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2543483067"/>
                    </a:ext>
                  </a:extLst>
                </a:gridCol>
                <a:gridCol w="1281814">
                  <a:extLst>
                    <a:ext uri="{9D8B030D-6E8A-4147-A177-3AD203B41FA5}">
                      <a16:colId xmlns:a16="http://schemas.microsoft.com/office/drawing/2014/main" val="2501373270"/>
                    </a:ext>
                  </a:extLst>
                </a:gridCol>
                <a:gridCol w="1037659">
                  <a:extLst>
                    <a:ext uri="{9D8B030D-6E8A-4147-A177-3AD203B41FA5}">
                      <a16:colId xmlns:a16="http://schemas.microsoft.com/office/drawing/2014/main" val="779525342"/>
                    </a:ext>
                  </a:extLst>
                </a:gridCol>
                <a:gridCol w="1199039">
                  <a:extLst>
                    <a:ext uri="{9D8B030D-6E8A-4147-A177-3AD203B41FA5}">
                      <a16:colId xmlns:a16="http://schemas.microsoft.com/office/drawing/2014/main" val="2991070117"/>
                    </a:ext>
                  </a:extLst>
                </a:gridCol>
              </a:tblGrid>
              <a:tr h="820494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</a:t>
                      </a:r>
                    </a:p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(Item number)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Text of the item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Inter item correlation</a:t>
                      </a:r>
                    </a:p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(Min-Max)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 loadings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Cronbach alpha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455091"/>
                  </a:ext>
                </a:extLst>
              </a:tr>
              <a:tr h="742575"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Light" panose="00000400000000000000" pitchFamily="2" charset="0"/>
                        </a:rPr>
                        <a:t>Intention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La prossima volta che avrò bisogno di servizi assicurativi e/o finanziari, sceglierò Alleanza Assicurazioni S.p.a Agenzia di Novafeltria.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0,789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sz="1400" b="1">
                          <a:solidFill>
                            <a:srgbClr val="122544"/>
                          </a:solidFill>
                          <a:latin typeface="Montserrat SemiBold" panose="00000700000000000000" pitchFamily="2" charset="0"/>
                        </a:rPr>
                        <a:t>0,94711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605564"/>
                  </a:ext>
                </a:extLst>
              </a:tr>
              <a:tr h="74257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Se in futuro dovessi utilizzare dei servizi assicurativi e/o finanziari, sceglierò Alleanza Assicurazioni Spa Agenzia di Novafeltria.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0,894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58760"/>
                  </a:ext>
                </a:extLst>
              </a:tr>
              <a:tr h="786306"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Light" panose="00000400000000000000" pitchFamily="2" charset="0"/>
                        </a:rPr>
                        <a:t>Cross-selling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In futuro acquisterò da Alleanza Assicurazioni S.p.a Agenzia di Novafeltria dei prodotti assicurativi/finanziari diversi da quelli che già possiedo.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0,937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SemiBold" panose="00000700000000000000" pitchFamily="2" charset="0"/>
                        </a:rPr>
                        <a:t>0,90167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874998"/>
                  </a:ext>
                </a:extLst>
              </a:tr>
              <a:tr h="78630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Penso che sia molto probabile che acquisterò da Alleanza Assicurazioni S.p.a Agenzia di Novafeltria dei prodotti assicurativi/finanziari diversi da quelli che già possiedo.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0,804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60446"/>
                  </a:ext>
                </a:extLst>
              </a:tr>
            </a:tbl>
          </a:graphicData>
        </a:graphic>
      </p:graphicFrame>
      <p:sp>
        <p:nvSpPr>
          <p:cNvPr id="6" name="Google Shape;214;p33">
            <a:extLst>
              <a:ext uri="{FF2B5EF4-FFF2-40B4-BE49-F238E27FC236}">
                <a16:creationId xmlns:a16="http://schemas.microsoft.com/office/drawing/2014/main" id="{2CD6ACF5-9E8A-837C-7EAC-695458374D55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DEPENDENT VARIABLES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7" name="Google Shape;297;p39">
            <a:extLst>
              <a:ext uri="{FF2B5EF4-FFF2-40B4-BE49-F238E27FC236}">
                <a16:creationId xmlns:a16="http://schemas.microsoft.com/office/drawing/2014/main" id="{349F828E-3738-DE5E-C8E3-4D4F7ADEB81A}"/>
              </a:ext>
            </a:extLst>
          </p:cNvPr>
          <p:cNvSpPr/>
          <p:nvPr/>
        </p:nvSpPr>
        <p:spPr>
          <a:xfrm rot="5400000" flipH="1">
            <a:off x="6703350" y="270285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CFDA40-6F32-DC27-7DDD-788F54C1A809}"/>
              </a:ext>
            </a:extLst>
          </p:cNvPr>
          <p:cNvGrpSpPr/>
          <p:nvPr/>
        </p:nvGrpSpPr>
        <p:grpSpPr>
          <a:xfrm>
            <a:off x="394566" y="2266278"/>
            <a:ext cx="1216007" cy="2449561"/>
            <a:chOff x="459570" y="1346350"/>
            <a:chExt cx="1920233" cy="3868175"/>
          </a:xfrm>
        </p:grpSpPr>
        <p:sp>
          <p:nvSpPr>
            <p:cNvPr id="584" name="Google Shape;584;p50"/>
            <p:cNvSpPr/>
            <p:nvPr/>
          </p:nvSpPr>
          <p:spPr>
            <a:xfrm>
              <a:off x="771245" y="387322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587" name="Google Shape;587;p50"/>
            <p:cNvPicPr preferRelativeResize="0"/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13343" r="13343"/>
            <a:stretch/>
          </p:blipFill>
          <p:spPr>
            <a:xfrm>
              <a:off x="517120" y="1346350"/>
              <a:ext cx="1791525" cy="3258201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588" name="Google Shape;588;p50"/>
            <p:cNvSpPr txBox="1"/>
            <p:nvPr/>
          </p:nvSpPr>
          <p:spPr>
            <a:xfrm>
              <a:off x="459570" y="3683953"/>
              <a:ext cx="1920233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914378"/>
              <a:endParaRPr sz="700">
                <a:solidFill>
                  <a:srgbClr val="F3F3F3"/>
                </a:solidFill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89" name="Google Shape;589;p50"/>
            <p:cNvSpPr txBox="1"/>
            <p:nvPr/>
          </p:nvSpPr>
          <p:spPr>
            <a:xfrm>
              <a:off x="459921" y="3125044"/>
              <a:ext cx="1744199" cy="73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s" sz="1100" b="1">
                  <a:solidFill>
                    <a:srgbClr val="F3F3F3"/>
                  </a:solidFill>
                  <a:latin typeface="Times New Roman" panose="02020603050405020304" pitchFamily="18" charset="0"/>
                  <a:ea typeface="DM Serif Display"/>
                  <a:cs typeface="Times New Roman" panose="02020603050405020304" pitchFamily="18" charset="0"/>
                  <a:sym typeface="DM Serif Display"/>
                </a:rPr>
                <a:t>Giovanni Paolo Colella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ea typeface="DM Serif Display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132806-1DC6-76C1-F8DF-7A94AECA4C85}"/>
              </a:ext>
            </a:extLst>
          </p:cNvPr>
          <p:cNvGrpSpPr/>
          <p:nvPr/>
        </p:nvGrpSpPr>
        <p:grpSpPr>
          <a:xfrm>
            <a:off x="1722192" y="463697"/>
            <a:ext cx="1198039" cy="2453599"/>
            <a:chOff x="3594802" y="-56475"/>
            <a:chExt cx="1882153" cy="3854676"/>
          </a:xfrm>
        </p:grpSpPr>
        <p:sp>
          <p:nvSpPr>
            <p:cNvPr id="582" name="Google Shape;582;p50"/>
            <p:cNvSpPr/>
            <p:nvPr/>
          </p:nvSpPr>
          <p:spPr>
            <a:xfrm>
              <a:off x="3908100" y="-5647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585" name="Google Shape;585;p50"/>
            <p:cNvPicPr preferRelativeResize="0"/>
            <p:nvPr/>
          </p:nvPicPr>
          <p:blipFill>
            <a:blip r:embed="rId4">
              <a:grayscl/>
            </a:blip>
            <a:srcRect l="13343" r="13343"/>
            <a:stretch/>
          </p:blipFill>
          <p:spPr>
            <a:xfrm>
              <a:off x="3662375" y="540001"/>
              <a:ext cx="1791526" cy="3258200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593" name="Google Shape;593;p50"/>
            <p:cNvSpPr txBox="1"/>
            <p:nvPr/>
          </p:nvSpPr>
          <p:spPr>
            <a:xfrm>
              <a:off x="3895055" y="2909113"/>
              <a:ext cx="1581900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914378"/>
              <a:endParaRPr sz="700">
                <a:solidFill>
                  <a:srgbClr val="F3F3F3"/>
                </a:solidFill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94" name="Google Shape;594;p50"/>
            <p:cNvSpPr txBox="1"/>
            <p:nvPr/>
          </p:nvSpPr>
          <p:spPr>
            <a:xfrm>
              <a:off x="3594802" y="2135310"/>
              <a:ext cx="1744200" cy="825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Camilla </a:t>
              </a:r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Dalmoro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B2463F-3256-33E3-F6AC-3D3432880209}"/>
              </a:ext>
            </a:extLst>
          </p:cNvPr>
          <p:cNvGrpSpPr/>
          <p:nvPr/>
        </p:nvGrpSpPr>
        <p:grpSpPr>
          <a:xfrm>
            <a:off x="3089972" y="2266278"/>
            <a:ext cx="1172465" cy="2449561"/>
            <a:chOff x="457169" y="1346350"/>
            <a:chExt cx="1851476" cy="3868175"/>
          </a:xfrm>
        </p:grpSpPr>
        <p:sp>
          <p:nvSpPr>
            <p:cNvPr id="7" name="Google Shape;584;p50">
              <a:extLst>
                <a:ext uri="{FF2B5EF4-FFF2-40B4-BE49-F238E27FC236}">
                  <a16:creationId xmlns:a16="http://schemas.microsoft.com/office/drawing/2014/main" id="{29AFB1BB-D0A0-4A18-0F86-4F19BE6DEDD0}"/>
                </a:ext>
              </a:extLst>
            </p:cNvPr>
            <p:cNvSpPr/>
            <p:nvPr/>
          </p:nvSpPr>
          <p:spPr>
            <a:xfrm>
              <a:off x="771245" y="387322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8" name="Google Shape;587;p50">
              <a:extLst>
                <a:ext uri="{FF2B5EF4-FFF2-40B4-BE49-F238E27FC236}">
                  <a16:creationId xmlns:a16="http://schemas.microsoft.com/office/drawing/2014/main" id="{67438ED3-CDB5-046F-A220-9C30A37ACFD3}"/>
                </a:ext>
              </a:extLst>
            </p:cNvPr>
            <p:cNvPicPr preferRelativeResize="0"/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1679" r="31679"/>
            <a:stretch/>
          </p:blipFill>
          <p:spPr>
            <a:xfrm>
              <a:off x="517120" y="1346350"/>
              <a:ext cx="1791525" cy="3258201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10" name="Google Shape;589;p50">
              <a:extLst>
                <a:ext uri="{FF2B5EF4-FFF2-40B4-BE49-F238E27FC236}">
                  <a16:creationId xmlns:a16="http://schemas.microsoft.com/office/drawing/2014/main" id="{47BDEB2D-4A63-2169-34F8-5458ECB15B41}"/>
                </a:ext>
              </a:extLst>
            </p:cNvPr>
            <p:cNvSpPr txBox="1"/>
            <p:nvPr/>
          </p:nvSpPr>
          <p:spPr>
            <a:xfrm>
              <a:off x="457169" y="3081122"/>
              <a:ext cx="1744201" cy="825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Raed</a:t>
              </a:r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Bou</a:t>
              </a:r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Salman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496243-BB14-234C-DB12-649FF4F959FD}"/>
              </a:ext>
            </a:extLst>
          </p:cNvPr>
          <p:cNvGrpSpPr/>
          <p:nvPr/>
        </p:nvGrpSpPr>
        <p:grpSpPr>
          <a:xfrm>
            <a:off x="4443304" y="463696"/>
            <a:ext cx="1208598" cy="2453600"/>
            <a:chOff x="3596253" y="-56475"/>
            <a:chExt cx="1898739" cy="3854676"/>
          </a:xfrm>
        </p:grpSpPr>
        <p:sp>
          <p:nvSpPr>
            <p:cNvPr id="17" name="Google Shape;582;p50">
              <a:extLst>
                <a:ext uri="{FF2B5EF4-FFF2-40B4-BE49-F238E27FC236}">
                  <a16:creationId xmlns:a16="http://schemas.microsoft.com/office/drawing/2014/main" id="{24876AB9-9DAD-B464-AF75-1BEC608532E6}"/>
                </a:ext>
              </a:extLst>
            </p:cNvPr>
            <p:cNvSpPr/>
            <p:nvPr/>
          </p:nvSpPr>
          <p:spPr>
            <a:xfrm>
              <a:off x="3908100" y="-5647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18" name="Google Shape;585;p50">
              <a:extLst>
                <a:ext uri="{FF2B5EF4-FFF2-40B4-BE49-F238E27FC236}">
                  <a16:creationId xmlns:a16="http://schemas.microsoft.com/office/drawing/2014/main" id="{10627BE0-0EE9-F52F-05DF-1F9BFCF3BC4E}"/>
                </a:ext>
              </a:extLst>
            </p:cNvPr>
            <p:cNvPicPr preferRelativeResize="0"/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16289" r="16289"/>
            <a:stretch/>
          </p:blipFill>
          <p:spPr>
            <a:xfrm>
              <a:off x="3662375" y="540001"/>
              <a:ext cx="1791526" cy="3258200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19" name="Google Shape;593;p50">
              <a:extLst>
                <a:ext uri="{FF2B5EF4-FFF2-40B4-BE49-F238E27FC236}">
                  <a16:creationId xmlns:a16="http://schemas.microsoft.com/office/drawing/2014/main" id="{95EBE99C-9BB5-02B4-9D7A-196D52C8C482}"/>
                </a:ext>
              </a:extLst>
            </p:cNvPr>
            <p:cNvSpPr txBox="1"/>
            <p:nvPr/>
          </p:nvSpPr>
          <p:spPr>
            <a:xfrm>
              <a:off x="3913093" y="2910637"/>
              <a:ext cx="1581899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914378"/>
              <a:endParaRPr sz="700">
                <a:solidFill>
                  <a:srgbClr val="F3F3F3"/>
                </a:solidFill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0" name="Google Shape;594;p50">
              <a:extLst>
                <a:ext uri="{FF2B5EF4-FFF2-40B4-BE49-F238E27FC236}">
                  <a16:creationId xmlns:a16="http://schemas.microsoft.com/office/drawing/2014/main" id="{314F25AB-87D9-063D-CF4F-F48DD3AE5E97}"/>
                </a:ext>
              </a:extLst>
            </p:cNvPr>
            <p:cNvSpPr txBox="1"/>
            <p:nvPr/>
          </p:nvSpPr>
          <p:spPr>
            <a:xfrm>
              <a:off x="3596253" y="2111805"/>
              <a:ext cx="1744199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Lucia </a:t>
              </a:r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Benedito</a:t>
              </a:r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Orquin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C1FF4A-2063-4663-C3F0-EDAD20E9A717}"/>
              </a:ext>
            </a:extLst>
          </p:cNvPr>
          <p:cNvGrpSpPr/>
          <p:nvPr/>
        </p:nvGrpSpPr>
        <p:grpSpPr>
          <a:xfrm>
            <a:off x="5824863" y="2266278"/>
            <a:ext cx="1204132" cy="2449561"/>
            <a:chOff x="480388" y="1346350"/>
            <a:chExt cx="1901483" cy="3868175"/>
          </a:xfrm>
        </p:grpSpPr>
        <p:sp>
          <p:nvSpPr>
            <p:cNvPr id="22" name="Google Shape;584;p50">
              <a:extLst>
                <a:ext uri="{FF2B5EF4-FFF2-40B4-BE49-F238E27FC236}">
                  <a16:creationId xmlns:a16="http://schemas.microsoft.com/office/drawing/2014/main" id="{649BDE3B-9F57-3DDF-93D1-50EB650868B2}"/>
                </a:ext>
              </a:extLst>
            </p:cNvPr>
            <p:cNvSpPr/>
            <p:nvPr/>
          </p:nvSpPr>
          <p:spPr>
            <a:xfrm>
              <a:off x="771245" y="387322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rgbClr val="254C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23" name="Google Shape;587;p50">
              <a:extLst>
                <a:ext uri="{FF2B5EF4-FFF2-40B4-BE49-F238E27FC236}">
                  <a16:creationId xmlns:a16="http://schemas.microsoft.com/office/drawing/2014/main" id="{3E068626-F3D4-7745-51D9-593583AED8CA}"/>
                </a:ext>
              </a:extLst>
            </p:cNvPr>
            <p:cNvPicPr preferRelativeResize="0"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32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1759" r="31759"/>
            <a:stretch/>
          </p:blipFill>
          <p:spPr>
            <a:xfrm>
              <a:off x="517120" y="1346350"/>
              <a:ext cx="1791525" cy="3258201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24" name="Google Shape;588;p50">
              <a:extLst>
                <a:ext uri="{FF2B5EF4-FFF2-40B4-BE49-F238E27FC236}">
                  <a16:creationId xmlns:a16="http://schemas.microsoft.com/office/drawing/2014/main" id="{40DB3437-025A-3E36-96BF-A1A3FC29B4EE}"/>
                </a:ext>
              </a:extLst>
            </p:cNvPr>
            <p:cNvSpPr txBox="1"/>
            <p:nvPr/>
          </p:nvSpPr>
          <p:spPr>
            <a:xfrm>
              <a:off x="799971" y="3722536"/>
              <a:ext cx="1581900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914378"/>
              <a:endParaRPr sz="700">
                <a:solidFill>
                  <a:srgbClr val="F3F3F3"/>
                </a:solidFill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5" name="Google Shape;589;p50">
              <a:extLst>
                <a:ext uri="{FF2B5EF4-FFF2-40B4-BE49-F238E27FC236}">
                  <a16:creationId xmlns:a16="http://schemas.microsoft.com/office/drawing/2014/main" id="{8318097D-DD15-89FF-FBD3-BFD8D46BC945}"/>
                </a:ext>
              </a:extLst>
            </p:cNvPr>
            <p:cNvSpPr txBox="1"/>
            <p:nvPr/>
          </p:nvSpPr>
          <p:spPr>
            <a:xfrm>
              <a:off x="480388" y="3168969"/>
              <a:ext cx="1744201" cy="737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Saksham </a:t>
              </a:r>
            </a:p>
            <a:p>
              <a:pPr defTabSz="914378"/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DM Serif Display"/>
                </a:rPr>
                <a:t>Joshi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9D023F-F05C-E439-DECD-42DB6780E144}"/>
              </a:ext>
            </a:extLst>
          </p:cNvPr>
          <p:cNvGrpSpPr/>
          <p:nvPr/>
        </p:nvGrpSpPr>
        <p:grpSpPr>
          <a:xfrm>
            <a:off x="7170994" y="459976"/>
            <a:ext cx="1238858" cy="2453600"/>
            <a:chOff x="3598858" y="-56475"/>
            <a:chExt cx="1946282" cy="3854676"/>
          </a:xfrm>
        </p:grpSpPr>
        <p:sp>
          <p:nvSpPr>
            <p:cNvPr id="27" name="Google Shape;582;p50">
              <a:extLst>
                <a:ext uri="{FF2B5EF4-FFF2-40B4-BE49-F238E27FC236}">
                  <a16:creationId xmlns:a16="http://schemas.microsoft.com/office/drawing/2014/main" id="{08873518-A36A-18B7-EA82-164DB598528D}"/>
                </a:ext>
              </a:extLst>
            </p:cNvPr>
            <p:cNvSpPr/>
            <p:nvPr/>
          </p:nvSpPr>
          <p:spPr>
            <a:xfrm>
              <a:off x="3908100" y="-56475"/>
              <a:ext cx="1327800" cy="1341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pic>
          <p:nvPicPr>
            <p:cNvPr id="28" name="Google Shape;585;p50">
              <a:extLst>
                <a:ext uri="{FF2B5EF4-FFF2-40B4-BE49-F238E27FC236}">
                  <a16:creationId xmlns:a16="http://schemas.microsoft.com/office/drawing/2014/main" id="{94414333-CF23-C85B-7958-B9FA230F9C3C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97" r="297"/>
            <a:stretch/>
          </p:blipFill>
          <p:spPr>
            <a:xfrm>
              <a:off x="3662375" y="540001"/>
              <a:ext cx="1791526" cy="3258200"/>
            </a:xfrm>
            <a:prstGeom prst="rect">
              <a:avLst/>
            </a:prstGeom>
            <a:noFill/>
            <a:ln>
              <a:solidFill>
                <a:srgbClr val="254C6D"/>
              </a:solidFill>
            </a:ln>
          </p:spPr>
        </p:pic>
        <p:sp>
          <p:nvSpPr>
            <p:cNvPr id="29" name="Google Shape;593;p50">
              <a:extLst>
                <a:ext uri="{FF2B5EF4-FFF2-40B4-BE49-F238E27FC236}">
                  <a16:creationId xmlns:a16="http://schemas.microsoft.com/office/drawing/2014/main" id="{CC35420E-4A7E-C05D-360F-FFEC44E70A30}"/>
                </a:ext>
              </a:extLst>
            </p:cNvPr>
            <p:cNvSpPr txBox="1"/>
            <p:nvPr/>
          </p:nvSpPr>
          <p:spPr>
            <a:xfrm>
              <a:off x="3935539" y="2910637"/>
              <a:ext cx="1581901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914378"/>
              <a:endParaRPr sz="700">
                <a:solidFill>
                  <a:srgbClr val="F3F3F3"/>
                </a:solidFill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0" name="Google Shape;594;p50">
              <a:extLst>
                <a:ext uri="{FF2B5EF4-FFF2-40B4-BE49-F238E27FC236}">
                  <a16:creationId xmlns:a16="http://schemas.microsoft.com/office/drawing/2014/main" id="{6CF74157-9BA4-3A15-670A-E168FDB4D1F6}"/>
                </a:ext>
              </a:extLst>
            </p:cNvPr>
            <p:cNvSpPr txBox="1"/>
            <p:nvPr/>
          </p:nvSpPr>
          <p:spPr>
            <a:xfrm>
              <a:off x="3598858" y="2255716"/>
              <a:ext cx="1946282" cy="8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defTabSz="914378"/>
              <a:r>
                <a:rPr lang="en-GB" sz="1100" b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Camilla Elisabetta </a:t>
              </a:r>
              <a:r>
                <a:rPr lang="en-GB" sz="1100" b="1" err="1">
                  <a:solidFill>
                    <a:srgbClr val="F3F3F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Ranghetti</a:t>
              </a:r>
              <a:endParaRPr sz="1100" b="1">
                <a:solidFill>
                  <a:srgbClr val="F3F3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M Serif Display"/>
              </a:endParaRPr>
            </a:p>
          </p:txBody>
        </p:sp>
      </p:grpSp>
      <p:sp>
        <p:nvSpPr>
          <p:cNvPr id="31" name="Google Shape;590;p50">
            <a:extLst>
              <a:ext uri="{FF2B5EF4-FFF2-40B4-BE49-F238E27FC236}">
                <a16:creationId xmlns:a16="http://schemas.microsoft.com/office/drawing/2014/main" id="{E3404B24-F687-48FB-01D7-A7C54C71F2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973" y="0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400" b="1" u="sng" dirty="0">
                <a:latin typeface="Montserrat" panose="00000500000000000000" pitchFamily="2" charset="0"/>
                <a:cs typeface="Times New Roman" panose="02020603050405020304" pitchFamily="18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75283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158AD2F6-0E5D-729F-4343-C7E69C1BF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72566"/>
              </p:ext>
            </p:extLst>
          </p:nvPr>
        </p:nvGraphicFramePr>
        <p:xfrm>
          <a:off x="457200" y="889625"/>
          <a:ext cx="8229600" cy="4006342"/>
        </p:xfrm>
        <a:graphic>
          <a:graphicData uri="http://schemas.openxmlformats.org/drawingml/2006/table">
            <a:tbl>
              <a:tblPr firstRow="1" bandRow="1">
                <a:tableStyleId>{5E76EC3E-688F-46BD-A75E-BC5094DBC367}</a:tableStyleId>
              </a:tblPr>
              <a:tblGrid>
                <a:gridCol w="1570092">
                  <a:extLst>
                    <a:ext uri="{9D8B030D-6E8A-4147-A177-3AD203B41FA5}">
                      <a16:colId xmlns:a16="http://schemas.microsoft.com/office/drawing/2014/main" val="3987479253"/>
                    </a:ext>
                  </a:extLst>
                </a:gridCol>
                <a:gridCol w="3145536">
                  <a:extLst>
                    <a:ext uri="{9D8B030D-6E8A-4147-A177-3AD203B41FA5}">
                      <a16:colId xmlns:a16="http://schemas.microsoft.com/office/drawing/2014/main" val="254348306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50137327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9525342"/>
                    </a:ext>
                  </a:extLst>
                </a:gridCol>
                <a:gridCol w="1197492">
                  <a:extLst>
                    <a:ext uri="{9D8B030D-6E8A-4147-A177-3AD203B41FA5}">
                      <a16:colId xmlns:a16="http://schemas.microsoft.com/office/drawing/2014/main" val="2991070117"/>
                    </a:ext>
                  </a:extLst>
                </a:gridCol>
              </a:tblGrid>
              <a:tr h="567467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</a:t>
                      </a:r>
                    </a:p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(Item number)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Text of the item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Inter item correlation</a:t>
                      </a:r>
                    </a:p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(Min-Max)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 loadings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Cronbach alpha</a:t>
                      </a:r>
                    </a:p>
                  </a:txBody>
                  <a:tcPr anchor="ctr">
                    <a:solidFill>
                      <a:srgbClr val="E483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455091"/>
                  </a:ext>
                </a:extLst>
              </a:tr>
              <a:tr h="441367">
                <a:tc rowSpan="3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Light" panose="00000400000000000000" pitchFamily="2" charset="0"/>
                        </a:rPr>
                        <a:t>Satisfaction 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Se avessi bisogno di servizi assicurativi e/o finanziari, sarei soddisfatto/a dei servizi offerti da Alleanza Assicurazioni S.p.a Agenzia di Novafeltria.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0,71 – 0,80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0,694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it-IT" sz="1400" b="1">
                          <a:solidFill>
                            <a:srgbClr val="122544"/>
                          </a:solidFill>
                          <a:latin typeface="Montserrat SemiBold" panose="00000700000000000000" pitchFamily="2" charset="0"/>
                        </a:rPr>
                        <a:t>0,91344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605564"/>
                  </a:ext>
                </a:extLst>
              </a:tr>
              <a:tr h="44136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In generale, se dovessi acquistare dei servizi assicurativi e/o finanziari, sarei soddisfatto/a dei servizi offerti da Alleanza Assicurazioni S.p.a Agenzia di Novafeltria.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0,80 – 0,85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0,875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80925"/>
                  </a:ext>
                </a:extLst>
              </a:tr>
              <a:tr h="44136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Credo che i servizi offerti da Alleanza Assicurazioni S.p.a Agenzia di Novafeltria siano soddisfacenti.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0,71 – 0,85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latin typeface="Montserrat Light" panose="00000400000000000000" pitchFamily="2" charset="0"/>
                        </a:rPr>
                        <a:t>0,662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7962"/>
                  </a:ext>
                </a:extLst>
              </a:tr>
              <a:tr h="662051"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Light" panose="00000400000000000000" pitchFamily="2" charset="0"/>
                        </a:rPr>
                        <a:t>Quality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Nel complesso, considero i servizi offerti da Alleanza Assicurazioni S.p.a Agenzia di Novafeltria eccellenti.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0,732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122544"/>
                          </a:solidFill>
                          <a:latin typeface="Montserrat SemiBold" panose="00000700000000000000" pitchFamily="2" charset="0"/>
                        </a:rPr>
                        <a:t>0,80061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874998"/>
                  </a:ext>
                </a:extLst>
              </a:tr>
              <a:tr h="66205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>
                          <a:latin typeface="Montserrat Light" panose="00000400000000000000" pitchFamily="2" charset="0"/>
                        </a:rPr>
                        <a:t>La qualità del servizio di Alleanza Assicurazioni S.p.a Agenzia di Novafeltria è generalmente.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60446"/>
                  </a:ext>
                </a:extLst>
              </a:tr>
            </a:tbl>
          </a:graphicData>
        </a:graphic>
      </p:graphicFrame>
      <p:sp>
        <p:nvSpPr>
          <p:cNvPr id="4" name="Google Shape;297;p39">
            <a:extLst>
              <a:ext uri="{FF2B5EF4-FFF2-40B4-BE49-F238E27FC236}">
                <a16:creationId xmlns:a16="http://schemas.microsoft.com/office/drawing/2014/main" id="{44CDB097-3A72-53C2-7A1B-77BA944620AC}"/>
              </a:ext>
            </a:extLst>
          </p:cNvPr>
          <p:cNvSpPr/>
          <p:nvPr/>
        </p:nvSpPr>
        <p:spPr>
          <a:xfrm rot="5400000" flipH="1">
            <a:off x="6703350" y="270285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4;p33">
            <a:extLst>
              <a:ext uri="{FF2B5EF4-FFF2-40B4-BE49-F238E27FC236}">
                <a16:creationId xmlns:a16="http://schemas.microsoft.com/office/drawing/2014/main" id="{012DDDCE-33B8-A77F-E0B8-AADE61A222C6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DEPENDENT VARIABLES</a:t>
            </a:r>
            <a:endParaRPr lang="it-IT" sz="3200">
              <a:solidFill>
                <a:srgbClr val="E483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7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5FA07F6-1AD7-B9FC-2B08-662E7D484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23539"/>
              </p:ext>
            </p:extLst>
          </p:nvPr>
        </p:nvGraphicFramePr>
        <p:xfrm>
          <a:off x="-79072" y="1258573"/>
          <a:ext cx="5579634" cy="3325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9A9C1-D951-9702-1585-D0A0742F34CB}"/>
              </a:ext>
            </a:extLst>
          </p:cNvPr>
          <p:cNvSpPr txBox="1"/>
          <p:nvPr/>
        </p:nvSpPr>
        <p:spPr>
          <a:xfrm>
            <a:off x="2989041" y="2506091"/>
            <a:ext cx="6540009" cy="1337260"/>
          </a:xfrm>
          <a:prstGeom prst="rect">
            <a:avLst/>
          </a:prstGeom>
          <a:noFill/>
        </p:spPr>
        <p:txBody>
          <a:bodyPr wrap="square" lIns="900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300">
                <a:latin typeface="Montserrat Light" panose="00000400000000000000" pitchFamily="2" charset="0"/>
              </a:rPr>
              <a:t>In order to identify the </a:t>
            </a:r>
            <a:r>
              <a:rPr lang="en-US" sz="1300" b="1">
                <a:latin typeface="Montserrat Light" panose="00000400000000000000" pitchFamily="2" charset="0"/>
              </a:rPr>
              <a:t>independent variables</a:t>
            </a:r>
            <a:r>
              <a:rPr lang="en-US" sz="1300">
                <a:latin typeface="Montserrat Light" panose="00000400000000000000" pitchFamily="2" charset="0"/>
              </a:rPr>
              <a:t>, 	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Montserrat Light" panose="00000400000000000000" pitchFamily="2" charset="0"/>
              </a:rPr>
              <a:t>	we ran an </a:t>
            </a:r>
            <a:r>
              <a:rPr lang="en-US" sz="1300" b="1">
                <a:latin typeface="Montserrat Light" panose="00000400000000000000" pitchFamily="2" charset="0"/>
              </a:rPr>
              <a:t>exploratory factor analysis </a:t>
            </a:r>
            <a:r>
              <a:rPr lang="en-US" sz="1300">
                <a:latin typeface="Montserrat Light" panose="00000400000000000000" pitchFamily="2" charset="0"/>
              </a:rPr>
              <a:t>which 				provided us with </a:t>
            </a:r>
            <a:r>
              <a:rPr lang="en-US" sz="1300" b="1" u="sng">
                <a:latin typeface="Montserrat Light" panose="00000400000000000000" pitchFamily="2" charset="0"/>
              </a:rPr>
              <a:t>consultants, service and trust</a:t>
            </a:r>
            <a:r>
              <a:rPr lang="en-US">
                <a:latin typeface="Montserrat Light" panose="00000400000000000000" pitchFamily="2" charset="0"/>
              </a:rPr>
              <a:t>.</a:t>
            </a:r>
            <a:endParaRPr lang="it-IT">
              <a:latin typeface="Montserrat Light" panose="00000400000000000000" pitchFamily="2" charset="0"/>
            </a:endParaRPr>
          </a:p>
        </p:txBody>
      </p:sp>
      <p:sp>
        <p:nvSpPr>
          <p:cNvPr id="7" name="Google Shape;214;p33">
            <a:extLst>
              <a:ext uri="{FF2B5EF4-FFF2-40B4-BE49-F238E27FC236}">
                <a16:creationId xmlns:a16="http://schemas.microsoft.com/office/drawing/2014/main" id="{EDB74EDC-4EF6-C0F1-7F50-4FE104724E9D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05 EFA </a:t>
            </a:r>
            <a:r>
              <a:rPr lang="it-IT" sz="2400" u="sng">
                <a:solidFill>
                  <a:srgbClr val="122544"/>
                </a:solidFill>
              </a:rPr>
              <a:t>INDEPENDENT VARIABLES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8" name="Google Shape;297;p39">
            <a:extLst>
              <a:ext uri="{FF2B5EF4-FFF2-40B4-BE49-F238E27FC236}">
                <a16:creationId xmlns:a16="http://schemas.microsoft.com/office/drawing/2014/main" id="{D8F9E16E-9AB2-C4CA-30EF-2EE184A6AD88}"/>
              </a:ext>
            </a:extLst>
          </p:cNvPr>
          <p:cNvSpPr/>
          <p:nvPr/>
        </p:nvSpPr>
        <p:spPr>
          <a:xfrm rot="5400000" flipH="1">
            <a:off x="6703350" y="2702850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ADBCA-A679-7C5A-1DE6-F3A6701E3220}"/>
              </a:ext>
            </a:extLst>
          </p:cNvPr>
          <p:cNvSpPr txBox="1"/>
          <p:nvPr/>
        </p:nvSpPr>
        <p:spPr>
          <a:xfrm>
            <a:off x="1890392" y="1265757"/>
            <a:ext cx="6540008" cy="9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>
                <a:latin typeface="Montserrat Light" panose="00000400000000000000" pitchFamily="2" charset="0"/>
              </a:rPr>
              <a:t>The first sections of the questionnaire related to 	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Montserrat Light" panose="00000400000000000000" pitchFamily="2" charset="0"/>
              </a:rPr>
              <a:t>	intention, cross-selling, satisfaction and quality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Montserrat Light" panose="00000400000000000000" pitchFamily="2" charset="0"/>
              </a:rPr>
              <a:t>		are considered </a:t>
            </a:r>
            <a:r>
              <a:rPr lang="en-US" sz="1300" b="1">
                <a:latin typeface="Montserrat Light" panose="00000400000000000000" pitchFamily="2" charset="0"/>
              </a:rPr>
              <a:t>dependent variables</a:t>
            </a:r>
            <a:r>
              <a:rPr lang="en-US" sz="1300">
                <a:latin typeface="Montserrat Light" panose="000004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62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832574B-A311-B8E6-7391-281664D65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7543"/>
              </p:ext>
            </p:extLst>
          </p:nvPr>
        </p:nvGraphicFramePr>
        <p:xfrm>
          <a:off x="507632" y="740943"/>
          <a:ext cx="8128735" cy="4338072"/>
        </p:xfrm>
        <a:graphic>
          <a:graphicData uri="http://schemas.openxmlformats.org/drawingml/2006/table">
            <a:tbl>
              <a:tblPr firstRow="1" bandRow="1">
                <a:tableStyleId>{5E76EC3E-688F-46BD-A75E-BC5094DBC367}</a:tableStyleId>
              </a:tblPr>
              <a:tblGrid>
                <a:gridCol w="1635512">
                  <a:extLst>
                    <a:ext uri="{9D8B030D-6E8A-4147-A177-3AD203B41FA5}">
                      <a16:colId xmlns:a16="http://schemas.microsoft.com/office/drawing/2014/main" val="2607607905"/>
                    </a:ext>
                  </a:extLst>
                </a:gridCol>
                <a:gridCol w="2884449">
                  <a:extLst>
                    <a:ext uri="{9D8B030D-6E8A-4147-A177-3AD203B41FA5}">
                      <a16:colId xmlns:a16="http://schemas.microsoft.com/office/drawing/2014/main" val="2337613405"/>
                    </a:ext>
                  </a:extLst>
                </a:gridCol>
                <a:gridCol w="1449658">
                  <a:extLst>
                    <a:ext uri="{9D8B030D-6E8A-4147-A177-3AD203B41FA5}">
                      <a16:colId xmlns:a16="http://schemas.microsoft.com/office/drawing/2014/main" val="1804416245"/>
                    </a:ext>
                  </a:extLst>
                </a:gridCol>
                <a:gridCol w="981308">
                  <a:extLst>
                    <a:ext uri="{9D8B030D-6E8A-4147-A177-3AD203B41FA5}">
                      <a16:colId xmlns:a16="http://schemas.microsoft.com/office/drawing/2014/main" val="3598771543"/>
                    </a:ext>
                  </a:extLst>
                </a:gridCol>
                <a:gridCol w="1177808">
                  <a:extLst>
                    <a:ext uri="{9D8B030D-6E8A-4147-A177-3AD203B41FA5}">
                      <a16:colId xmlns:a16="http://schemas.microsoft.com/office/drawing/2014/main" val="2656876572"/>
                    </a:ext>
                  </a:extLst>
                </a:gridCol>
              </a:tblGrid>
              <a:tr h="597203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</a:t>
                      </a:r>
                    </a:p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(Item number)</a:t>
                      </a:r>
                    </a:p>
                  </a:txBody>
                  <a:tcPr anchor="ctr">
                    <a:solidFill>
                      <a:srgbClr val="1225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Text of the item</a:t>
                      </a:r>
                    </a:p>
                  </a:txBody>
                  <a:tcPr anchor="ctr">
                    <a:solidFill>
                      <a:srgbClr val="1225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Inter item correlation (Min-Max)</a:t>
                      </a:r>
                    </a:p>
                  </a:txBody>
                  <a:tcPr anchor="ctr">
                    <a:solidFill>
                      <a:srgbClr val="1225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Factor loadings</a:t>
                      </a:r>
                    </a:p>
                  </a:txBody>
                  <a:tcPr anchor="ctr">
                    <a:solidFill>
                      <a:srgbClr val="1225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Cronbach alpha</a:t>
                      </a:r>
                    </a:p>
                  </a:txBody>
                  <a:tcPr anchor="ctr">
                    <a:solidFill>
                      <a:srgbClr val="1225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50362"/>
                  </a:ext>
                </a:extLst>
              </a:tr>
              <a:tr h="333504">
                <a:tc rowSpan="3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E4830E"/>
                          </a:solidFill>
                          <a:latin typeface="Montserrat Light" panose="00000400000000000000" pitchFamily="2" charset="0"/>
                        </a:rPr>
                        <a:t>Trust 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latin typeface="Montserrat Light" panose="00000400000000000000" pitchFamily="2" charset="0"/>
                        </a:rPr>
                        <a:t>I prodotti offerti da Alleanza Assicurazioni S.p.a Agenzia di Novafeltria sono competitivi.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0,49 – 0,58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0,580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rgbClr val="E4830E"/>
                          </a:solidFill>
                          <a:latin typeface="Montserrat SemiBold" panose="00000700000000000000" pitchFamily="2" charset="0"/>
                        </a:rPr>
                        <a:t>0,78739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839645"/>
                  </a:ext>
                </a:extLst>
              </a:tr>
              <a:tr h="33350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latin typeface="Montserrat Light" panose="00000400000000000000" pitchFamily="2" charset="0"/>
                        </a:rPr>
                        <a:t>Alleanza Assicurazioni S.p.a Agenzia di Novafeltria mantiene le promesse fatte ai clienti.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0,58 – 0,66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0,756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7472"/>
                  </a:ext>
                </a:extLst>
              </a:tr>
              <a:tr h="3335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Alleanza Assicurazioni S.p.a Agenzia di Novafeltria considera il mio benessere quando prende decisioni rispetto ai prodotti/servizi offerti.</a:t>
                      </a:r>
                      <a:endParaRPr lang="it-IT" sz="40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0,49 – 0,66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0,748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229"/>
                  </a:ext>
                </a:extLst>
              </a:tr>
              <a:tr h="500256">
                <a:tc rowSpan="2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E4830E"/>
                          </a:solidFill>
                          <a:latin typeface="Montserrat Light" panose="00000400000000000000" pitchFamily="2" charset="0"/>
                        </a:rPr>
                        <a:t>Consultants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I consulenti di Alleanza Assicurazioni S.p.a Agenzia di Novafeltria non sono chiari.</a:t>
                      </a:r>
                      <a:endParaRPr lang="it-IT" sz="40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0,523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rgbClr val="E4830E"/>
                          </a:solidFill>
                          <a:latin typeface="Montserrat SemiBold" panose="00000700000000000000" pitchFamily="2" charset="0"/>
                        </a:rPr>
                        <a:t>0,65105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45971"/>
                  </a:ext>
                </a:extLst>
              </a:tr>
              <a:tr h="50025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I consulenti di Alleanza Assicurazioni S.p.a Agenzia di Novafeltria non sono competenti.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0,950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44179"/>
                  </a:ext>
                </a:extLst>
              </a:tr>
              <a:tr h="333504">
                <a:tc rowSpan="3">
                  <a:txBody>
                    <a:bodyPr/>
                    <a:lstStyle/>
                    <a:p>
                      <a:pPr algn="ctr"/>
                      <a:r>
                        <a:rPr lang="it-IT" b="1">
                          <a:solidFill>
                            <a:srgbClr val="E4830E"/>
                          </a:solidFill>
                          <a:latin typeface="Montserrat Light" panose="00000400000000000000" pitchFamily="2" charset="0"/>
                        </a:rPr>
                        <a:t>Service 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I consulenti di Alleanza Assicurazioni Spa Agenzia di Novafeltria sono disponibili.</a:t>
                      </a:r>
                      <a:endParaRPr lang="it-IT" sz="40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0,61 – 0,71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0,614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rgbClr val="E4830E"/>
                          </a:solidFill>
                          <a:latin typeface="Montserrat SemiBold" panose="00000700000000000000" pitchFamily="2" charset="0"/>
                        </a:rPr>
                        <a:t>0,86497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446592"/>
                  </a:ext>
                </a:extLst>
              </a:tr>
              <a:tr h="3335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Il servizio di Alleanza Assicurazioni Spa Agenzia di Novafeltria è professionale.</a:t>
                      </a:r>
                      <a:endParaRPr lang="it-IT" sz="40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0,71 – 0,75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0,804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565436"/>
                  </a:ext>
                </a:extLst>
              </a:tr>
              <a:tr h="3335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  <a:ea typeface="Arial"/>
                          <a:cs typeface="Arial"/>
                          <a:sym typeface="Arial"/>
                        </a:rPr>
                        <a:t>I consulenti di Alleanza Assicurazioni Spa Agenzia di Novafeltria sono gentili.</a:t>
                      </a:r>
                      <a:endParaRPr lang="it-IT" sz="400">
                        <a:latin typeface="Montserrat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0,61 – 0,75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Montserrat Light" panose="00000400000000000000" pitchFamily="2" charset="0"/>
                        </a:rPr>
                        <a:t>0,793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532336"/>
                  </a:ext>
                </a:extLst>
              </a:tr>
            </a:tbl>
          </a:graphicData>
        </a:graphic>
      </p:graphicFrame>
      <p:sp>
        <p:nvSpPr>
          <p:cNvPr id="7" name="Google Shape;214;p33">
            <a:extLst>
              <a:ext uri="{FF2B5EF4-FFF2-40B4-BE49-F238E27FC236}">
                <a16:creationId xmlns:a16="http://schemas.microsoft.com/office/drawing/2014/main" id="{EDEAD989-5E96-E08C-BF9A-282884B0D25C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 </a:t>
            </a:r>
            <a:r>
              <a:rPr lang="it-IT" sz="2400" u="sng">
                <a:solidFill>
                  <a:srgbClr val="122544"/>
                </a:solidFill>
              </a:rPr>
              <a:t>INDEPENDENT VARIABLES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8" name="Google Shape;297;p39">
            <a:extLst>
              <a:ext uri="{FF2B5EF4-FFF2-40B4-BE49-F238E27FC236}">
                <a16:creationId xmlns:a16="http://schemas.microsoft.com/office/drawing/2014/main" id="{760EA489-1716-8B74-07F7-C4BD5AA9A36D}"/>
              </a:ext>
            </a:extLst>
          </p:cNvPr>
          <p:cNvSpPr/>
          <p:nvPr/>
        </p:nvSpPr>
        <p:spPr>
          <a:xfrm rot="5400000" flipH="1">
            <a:off x="6703350" y="2702850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77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4;p33">
            <a:extLst>
              <a:ext uri="{FF2B5EF4-FFF2-40B4-BE49-F238E27FC236}">
                <a16:creationId xmlns:a16="http://schemas.microsoft.com/office/drawing/2014/main" id="{724A858A-E40E-6A75-2C2A-442C571CD847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06 </a:t>
            </a:r>
            <a:r>
              <a:rPr lang="it-IT" sz="2400" u="sng">
                <a:solidFill>
                  <a:srgbClr val="122544"/>
                </a:solidFill>
              </a:rPr>
              <a:t>LINEAR MODEL</a:t>
            </a:r>
            <a:endParaRPr lang="it-IT" sz="3200">
              <a:solidFill>
                <a:srgbClr val="E4830E"/>
              </a:solidFill>
            </a:endParaRPr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3159F1-16DB-E7BD-AC2E-01F9FDB1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t="4252" r="2875" b="3842"/>
          <a:stretch/>
        </p:blipFill>
        <p:spPr bwMode="auto">
          <a:xfrm>
            <a:off x="138899" y="926235"/>
            <a:ext cx="4787183" cy="3180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F3766D-2180-0B24-F394-644BBF8CEA25}"/>
              </a:ext>
            </a:extLst>
          </p:cNvPr>
          <p:cNvSpPr/>
          <p:nvPr/>
        </p:nvSpPr>
        <p:spPr>
          <a:xfrm>
            <a:off x="5064981" y="0"/>
            <a:ext cx="4079019" cy="5143500"/>
          </a:xfrm>
          <a:prstGeom prst="rect">
            <a:avLst/>
          </a:prstGeom>
          <a:solidFill>
            <a:srgbClr val="12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CD282-8B51-EC8A-5E04-F18E1F1C2646}"/>
              </a:ext>
            </a:extLst>
          </p:cNvPr>
          <p:cNvSpPr txBox="1"/>
          <p:nvPr/>
        </p:nvSpPr>
        <p:spPr>
          <a:xfrm>
            <a:off x="5355960" y="1018808"/>
            <a:ext cx="357013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500">
                <a:solidFill>
                  <a:schemeClr val="bg1"/>
                </a:solidFill>
                <a:latin typeface="Montserrat"/>
                <a:sym typeface="Montserrat"/>
              </a:rPr>
              <a:t>From the figure we can say that the relations are all </a:t>
            </a:r>
            <a:r>
              <a:rPr lang="en-GB" sz="1500" b="1">
                <a:solidFill>
                  <a:schemeClr val="bg1"/>
                </a:solidFill>
                <a:latin typeface="Montserrat"/>
                <a:sym typeface="Montserrat"/>
              </a:rPr>
              <a:t>statistically significant. </a:t>
            </a:r>
          </a:p>
          <a:p>
            <a:pPr algn="just"/>
            <a:endParaRPr lang="en-GB" sz="150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just"/>
            <a:endParaRPr lang="en-GB" sz="150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just"/>
            <a:endParaRPr lang="en-GB" sz="150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just"/>
            <a:r>
              <a:rPr lang="en-GB" sz="1500">
                <a:solidFill>
                  <a:schemeClr val="bg1"/>
                </a:solidFill>
                <a:latin typeface="Montserrat"/>
                <a:sym typeface="Montserrat"/>
              </a:rPr>
              <a:t>Only the variable </a:t>
            </a:r>
            <a:r>
              <a:rPr lang="en-GB" sz="1500" b="1">
                <a:solidFill>
                  <a:schemeClr val="bg1"/>
                </a:solidFill>
                <a:latin typeface="Montserrat"/>
                <a:sym typeface="Montserrat"/>
              </a:rPr>
              <a:t>“Consultants” </a:t>
            </a:r>
            <a:r>
              <a:rPr lang="en-GB" sz="1500">
                <a:solidFill>
                  <a:schemeClr val="bg1"/>
                </a:solidFill>
                <a:latin typeface="Montserrat"/>
                <a:sym typeface="Montserrat"/>
              </a:rPr>
              <a:t>resulted in all </a:t>
            </a:r>
            <a:r>
              <a:rPr lang="en-GB" sz="1500" b="1">
                <a:solidFill>
                  <a:schemeClr val="bg1"/>
                </a:solidFill>
                <a:latin typeface="Montserrat"/>
                <a:sym typeface="Montserrat"/>
              </a:rPr>
              <a:t>negative relations</a:t>
            </a:r>
            <a:r>
              <a:rPr lang="en-GB" sz="1500">
                <a:solidFill>
                  <a:schemeClr val="bg1"/>
                </a:solidFill>
                <a:latin typeface="Montserrat"/>
                <a:sym typeface="Montserrat"/>
              </a:rPr>
              <a:t>, but it is justified by the fact that the items used to assess it were presented with negative wording in relation to the services provided by the company.</a:t>
            </a:r>
            <a:endParaRPr lang="en-IT" sz="1500">
              <a:solidFill>
                <a:schemeClr val="bg1"/>
              </a:solidFill>
              <a:latin typeface="Montserrat"/>
              <a:sym typeface="Montserrat"/>
            </a:endParaRPr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196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0760301C-159A-B41B-5078-53017E5ADD26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06 </a:t>
            </a:r>
            <a:r>
              <a:rPr lang="it-IT" sz="2400" u="sng">
                <a:solidFill>
                  <a:srgbClr val="122544"/>
                </a:solidFill>
              </a:rPr>
              <a:t>LINEAR MODEL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802B2-093B-6C79-A57F-FFA796EB1EC2}"/>
              </a:ext>
            </a:extLst>
          </p:cNvPr>
          <p:cNvSpPr/>
          <p:nvPr/>
        </p:nvSpPr>
        <p:spPr>
          <a:xfrm>
            <a:off x="0" y="1084846"/>
            <a:ext cx="3593990" cy="411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8DB46-079E-F854-2DD5-75DA1657861F}"/>
              </a:ext>
            </a:extLst>
          </p:cNvPr>
          <p:cNvSpPr txBox="1"/>
          <p:nvPr/>
        </p:nvSpPr>
        <p:spPr>
          <a:xfrm>
            <a:off x="3073179" y="719743"/>
            <a:ext cx="299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b="1">
                <a:solidFill>
                  <a:srgbClr val="E4830E"/>
                </a:solidFill>
                <a:latin typeface="Montserrat"/>
                <a:sym typeface="Montserrat"/>
              </a:rPr>
              <a:t>Mediation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B4DD8-F5C4-8A13-70E7-C11CC6D214A3}"/>
              </a:ext>
            </a:extLst>
          </p:cNvPr>
          <p:cNvSpPr txBox="1"/>
          <p:nvPr/>
        </p:nvSpPr>
        <p:spPr>
          <a:xfrm>
            <a:off x="664595" y="2813505"/>
            <a:ext cx="286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There is a </a:t>
            </a:r>
          </a:p>
          <a:p>
            <a:pPr algn="ctr"/>
            <a:r>
              <a:rPr lang="en-GB" sz="1600" b="1">
                <a:solidFill>
                  <a:srgbClr val="122544"/>
                </a:solidFill>
                <a:latin typeface="Montserrat" pitchFamily="2" charset="77"/>
              </a:rPr>
              <a:t>partial mediation </a:t>
            </a:r>
          </a:p>
          <a:p>
            <a:pPr algn="ctr"/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from “Satisfaction”. </a:t>
            </a:r>
            <a:endParaRPr lang="en-IT" sz="1600">
              <a:solidFill>
                <a:srgbClr val="122544"/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ADCB-D3E5-FFD8-AF59-9360C823FDB8}"/>
              </a:ext>
            </a:extLst>
          </p:cNvPr>
          <p:cNvSpPr txBox="1"/>
          <p:nvPr/>
        </p:nvSpPr>
        <p:spPr>
          <a:xfrm>
            <a:off x="5941704" y="2813505"/>
            <a:ext cx="239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There is a </a:t>
            </a:r>
          </a:p>
          <a:p>
            <a:pPr algn="ctr"/>
            <a:r>
              <a:rPr lang="en-GB" sz="1600" b="1">
                <a:solidFill>
                  <a:srgbClr val="122544"/>
                </a:solidFill>
                <a:latin typeface="Montserrat" pitchFamily="2" charset="77"/>
              </a:rPr>
              <a:t>full mediation </a:t>
            </a:r>
          </a:p>
          <a:p>
            <a:pPr algn="ctr"/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from “Satisfaction”. </a:t>
            </a:r>
            <a:endParaRPr lang="en-IT" sz="1600">
              <a:solidFill>
                <a:srgbClr val="122544"/>
              </a:solidFill>
              <a:latin typeface="Montserrat" pitchFamily="2" charset="77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666D557-25E0-E822-0CDF-7C6261E360EE}"/>
              </a:ext>
            </a:extLst>
          </p:cNvPr>
          <p:cNvSpPr/>
          <p:nvPr/>
        </p:nvSpPr>
        <p:spPr>
          <a:xfrm>
            <a:off x="2087878" y="2079351"/>
            <a:ext cx="79513" cy="492399"/>
          </a:xfrm>
          <a:prstGeom prst="downArrow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B209FA2-0480-674C-810E-4AE7AE606EDA}"/>
              </a:ext>
            </a:extLst>
          </p:cNvPr>
          <p:cNvSpPr/>
          <p:nvPr/>
        </p:nvSpPr>
        <p:spPr>
          <a:xfrm>
            <a:off x="7101270" y="2079351"/>
            <a:ext cx="79513" cy="492399"/>
          </a:xfrm>
          <a:prstGeom prst="downArrow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0BC14-7850-230C-B580-6C9144D70105}"/>
              </a:ext>
            </a:extLst>
          </p:cNvPr>
          <p:cNvSpPr/>
          <p:nvPr/>
        </p:nvSpPr>
        <p:spPr>
          <a:xfrm>
            <a:off x="1418511" y="4300409"/>
            <a:ext cx="6306978" cy="51435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ea typeface="+mn-lt"/>
                <a:cs typeface="+mn-lt"/>
              </a:rPr>
              <a:t>All the tests had “Quality” as independent variable and “Satisfaction” as mediator. </a:t>
            </a:r>
            <a:endParaRPr lang="en-US" sz="160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FC841B-A686-012E-25CB-F121E2319FE0}"/>
              </a:ext>
            </a:extLst>
          </p:cNvPr>
          <p:cNvSpPr/>
          <p:nvPr/>
        </p:nvSpPr>
        <p:spPr>
          <a:xfrm>
            <a:off x="6153021" y="1379517"/>
            <a:ext cx="1916596" cy="565148"/>
          </a:xfrm>
          <a:prstGeom prst="roundRect">
            <a:avLst/>
          </a:prstGeom>
          <a:solidFill>
            <a:srgbClr val="122544"/>
          </a:solidFill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1FC43D5-6416-0231-67F7-FC6651CC0BB6}"/>
              </a:ext>
            </a:extLst>
          </p:cNvPr>
          <p:cNvSpPr txBox="1"/>
          <p:nvPr/>
        </p:nvSpPr>
        <p:spPr>
          <a:xfrm>
            <a:off x="6010063" y="1493560"/>
            <a:ext cx="22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>
                <a:solidFill>
                  <a:schemeClr val="bg1"/>
                </a:solidFill>
                <a:latin typeface="Montserrat" pitchFamily="2" charset="77"/>
              </a:rPr>
              <a:t>CROSS-SELLING</a:t>
            </a:r>
            <a:endParaRPr lang="en-IT" sz="16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AF3A6FD-A0D4-0567-ACE4-F70C191264F2}"/>
              </a:ext>
            </a:extLst>
          </p:cNvPr>
          <p:cNvSpPr/>
          <p:nvPr/>
        </p:nvSpPr>
        <p:spPr>
          <a:xfrm>
            <a:off x="1169336" y="1375650"/>
            <a:ext cx="1916596" cy="565148"/>
          </a:xfrm>
          <a:prstGeom prst="roundRect">
            <a:avLst/>
          </a:prstGeom>
          <a:solidFill>
            <a:srgbClr val="122544"/>
          </a:solidFill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1BBB3-D7B2-4832-058E-8D80BB783696}"/>
              </a:ext>
            </a:extLst>
          </p:cNvPr>
          <p:cNvSpPr txBox="1"/>
          <p:nvPr/>
        </p:nvSpPr>
        <p:spPr>
          <a:xfrm>
            <a:off x="1026378" y="1493560"/>
            <a:ext cx="22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>
                <a:solidFill>
                  <a:schemeClr val="bg1"/>
                </a:solidFill>
                <a:latin typeface="Montserrat" pitchFamily="2" charset="77"/>
              </a:rPr>
              <a:t>INTENTION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69A4BABA-2C08-5F26-F5CC-495E41447DE2}"/>
              </a:ext>
            </a:extLst>
          </p:cNvPr>
          <p:cNvSpPr txBox="1">
            <a:spLocks/>
          </p:cNvSpPr>
          <p:nvPr/>
        </p:nvSpPr>
        <p:spPr>
          <a:xfrm>
            <a:off x="257222" y="299145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 </a:t>
            </a:r>
            <a:r>
              <a:rPr lang="it-IT" sz="2400" u="sng">
                <a:solidFill>
                  <a:srgbClr val="E4830E"/>
                </a:solidFill>
              </a:rPr>
              <a:t>MANAGERIAL IMPLICATIONS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6" name="Google Shape;297;p39">
            <a:extLst>
              <a:ext uri="{FF2B5EF4-FFF2-40B4-BE49-F238E27FC236}">
                <a16:creationId xmlns:a16="http://schemas.microsoft.com/office/drawing/2014/main" id="{E3C26120-2127-44C2-19AA-D86AB3307FFD}"/>
              </a:ext>
            </a:extLst>
          </p:cNvPr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9">
            <a:extLst>
              <a:ext uri="{FF2B5EF4-FFF2-40B4-BE49-F238E27FC236}">
                <a16:creationId xmlns:a16="http://schemas.microsoft.com/office/drawing/2014/main" id="{38C3D379-7A38-FC03-4116-527E1E0B49CD}"/>
              </a:ext>
            </a:extLst>
          </p:cNvPr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17D69408-02D9-0C5C-9CE8-D2BB0E634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9" y="879524"/>
            <a:ext cx="2994283" cy="2160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DA7CD2E-FF91-5596-7B97-3D9B3FB70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9" y="878773"/>
            <a:ext cx="2994283" cy="21600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EB5C8D4-5CB8-4795-FCF4-A5D4E1F98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09" y="878773"/>
            <a:ext cx="2994809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B4CBF-509C-7145-9993-C57B110369E4}"/>
              </a:ext>
            </a:extLst>
          </p:cNvPr>
          <p:cNvSpPr txBox="1"/>
          <p:nvPr/>
        </p:nvSpPr>
        <p:spPr>
          <a:xfrm>
            <a:off x="829341" y="3135929"/>
            <a:ext cx="7602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Here we presented variables “Quality”, “Cross-selling” and “Satisfaction” in relation to the performance and importance of “Trust”, ”Service” and “Consultants”.</a:t>
            </a:r>
          </a:p>
          <a:p>
            <a:pPr algn="ctr"/>
            <a:endParaRPr lang="en-GB"/>
          </a:p>
          <a:p>
            <a:pPr algn="ctr"/>
            <a:r>
              <a:rPr lang="en-GB"/>
              <a:t> This structure is given by the analysis of the mediation model and this explain why “Intention” is not present since “Intention” is explained by 50% by “Quality” and “Satisfaction”.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75268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8;p39">
            <a:extLst>
              <a:ext uri="{FF2B5EF4-FFF2-40B4-BE49-F238E27FC236}">
                <a16:creationId xmlns:a16="http://schemas.microsoft.com/office/drawing/2014/main" id="{0C96817A-3904-6047-A056-60D20DD233AD}"/>
              </a:ext>
            </a:extLst>
          </p:cNvPr>
          <p:cNvSpPr/>
          <p:nvPr/>
        </p:nvSpPr>
        <p:spPr>
          <a:xfrm flipH="1">
            <a:off x="0" y="4834200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7;p39">
            <a:extLst>
              <a:ext uri="{FF2B5EF4-FFF2-40B4-BE49-F238E27FC236}">
                <a16:creationId xmlns:a16="http://schemas.microsoft.com/office/drawing/2014/main" id="{0F031046-922A-FA9F-AD94-49102C53A131}"/>
              </a:ext>
            </a:extLst>
          </p:cNvPr>
          <p:cNvSpPr/>
          <p:nvPr/>
        </p:nvSpPr>
        <p:spPr>
          <a:xfrm flipH="1">
            <a:off x="4572000" y="4834200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4;p33">
            <a:extLst>
              <a:ext uri="{FF2B5EF4-FFF2-40B4-BE49-F238E27FC236}">
                <a16:creationId xmlns:a16="http://schemas.microsoft.com/office/drawing/2014/main" id="{58EAAE25-2F71-2BC1-605B-648AA62C425A}"/>
              </a:ext>
            </a:extLst>
          </p:cNvPr>
          <p:cNvSpPr txBox="1">
            <a:spLocks/>
          </p:cNvSpPr>
          <p:nvPr/>
        </p:nvSpPr>
        <p:spPr>
          <a:xfrm>
            <a:off x="257222" y="299145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122544"/>
                </a:solidFill>
              </a:rPr>
              <a:t> </a:t>
            </a:r>
            <a:r>
              <a:rPr lang="it-IT" sz="2400" u="sng">
                <a:solidFill>
                  <a:srgbClr val="122544"/>
                </a:solidFill>
              </a:rPr>
              <a:t>FINAL CONCLUSIONS</a:t>
            </a:r>
            <a:endParaRPr lang="it-IT" sz="3200">
              <a:solidFill>
                <a:srgbClr val="1225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8C40B-D4A7-183C-D077-CC1D2ACE2E20}"/>
              </a:ext>
            </a:extLst>
          </p:cNvPr>
          <p:cNvSpPr txBox="1"/>
          <p:nvPr/>
        </p:nvSpPr>
        <p:spPr>
          <a:xfrm>
            <a:off x="370207" y="1072788"/>
            <a:ext cx="7951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We are enhancing the philosophy of </a:t>
            </a:r>
            <a:r>
              <a:rPr lang="en-GB" sz="1600" err="1">
                <a:solidFill>
                  <a:srgbClr val="122544"/>
                </a:solidFill>
                <a:latin typeface="Montserrat" pitchFamily="2" charset="77"/>
              </a:rPr>
              <a:t>Alleanza</a:t>
            </a: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 </a:t>
            </a:r>
            <a:r>
              <a:rPr lang="en-GB" sz="1600" err="1">
                <a:solidFill>
                  <a:srgbClr val="122544"/>
                </a:solidFill>
                <a:latin typeface="Montserrat" pitchFamily="2" charset="77"/>
              </a:rPr>
              <a:t>Assicurazioni</a:t>
            </a: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 </a:t>
            </a:r>
            <a:r>
              <a:rPr lang="en-GB" sz="1600" err="1">
                <a:solidFill>
                  <a:srgbClr val="122544"/>
                </a:solidFill>
                <a:latin typeface="Montserrat" pitchFamily="2" charset="77"/>
              </a:rPr>
              <a:t>S.p.a</a:t>
            </a: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 Agency of </a:t>
            </a:r>
            <a:r>
              <a:rPr lang="en-GB" sz="1600" err="1">
                <a:solidFill>
                  <a:srgbClr val="122544"/>
                </a:solidFill>
                <a:latin typeface="Montserrat" pitchFamily="2" charset="77"/>
              </a:rPr>
              <a:t>Novafeltria</a:t>
            </a: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 regarding the consultancy</a:t>
            </a:r>
            <a:r>
              <a:rPr lang="en-IT" sz="1600">
                <a:solidFill>
                  <a:srgbClr val="122544"/>
                </a:solidFill>
                <a:latin typeface="Montserrat" pitchFamily="2" charset="77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1600">
              <a:solidFill>
                <a:srgbClr val="122544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Customers’ expectations rise to receive more benefits and better quality of service</a:t>
            </a:r>
            <a:r>
              <a:rPr lang="en-IT" sz="1600">
                <a:solidFill>
                  <a:srgbClr val="122544"/>
                </a:solidFill>
                <a:latin typeface="Montserrat" pitchFamily="2" charset="77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1600">
              <a:solidFill>
                <a:srgbClr val="122544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122544"/>
                </a:solidFill>
                <a:latin typeface="Montserrat" pitchFamily="2" charset="77"/>
              </a:rPr>
              <a:t>Factors such us “Cross-selling” gives to the company an insight of how to structure a more efficient customer targeting in order to propose additional products to the one that a client already has.</a:t>
            </a:r>
            <a:r>
              <a:rPr lang="en-IT" sz="1600">
                <a:solidFill>
                  <a:srgbClr val="122544"/>
                </a:solidFill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39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8D8B29-AD86-8F7C-07B1-B004DF76107B}"/>
              </a:ext>
            </a:extLst>
          </p:cNvPr>
          <p:cNvSpPr/>
          <p:nvPr/>
        </p:nvSpPr>
        <p:spPr>
          <a:xfrm>
            <a:off x="628650" y="3494314"/>
            <a:ext cx="4384221" cy="759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890990-5FC3-34AA-8F2A-E9804A13F041}"/>
              </a:ext>
            </a:extLst>
          </p:cNvPr>
          <p:cNvSpPr/>
          <p:nvPr/>
        </p:nvSpPr>
        <p:spPr>
          <a:xfrm>
            <a:off x="-37708" y="-74428"/>
            <a:ext cx="1866942" cy="5571461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1866942" y="1725206"/>
            <a:ext cx="6291858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122544"/>
                </a:solidFill>
              </a:rPr>
              <a:t>Thank you for your attention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D6DADB-FAD9-A267-79CF-A5EBAC179291}"/>
              </a:ext>
            </a:extLst>
          </p:cNvPr>
          <p:cNvSpPr/>
          <p:nvPr/>
        </p:nvSpPr>
        <p:spPr>
          <a:xfrm>
            <a:off x="7884160" y="0"/>
            <a:ext cx="1381760" cy="2571750"/>
          </a:xfrm>
          <a:prstGeom prst="rect">
            <a:avLst/>
          </a:prstGeom>
          <a:solidFill>
            <a:srgbClr val="E4830E"/>
          </a:solidFill>
          <a:ln>
            <a:solidFill>
              <a:srgbClr val="E483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225AD14-FEE4-C249-FA1C-6EAD57ADB47C}"/>
              </a:ext>
            </a:extLst>
          </p:cNvPr>
          <p:cNvSpPr/>
          <p:nvPr/>
        </p:nvSpPr>
        <p:spPr>
          <a:xfrm>
            <a:off x="6654800" y="2561910"/>
            <a:ext cx="1381760" cy="2571750"/>
          </a:xfrm>
          <a:prstGeom prst="rect">
            <a:avLst/>
          </a:prstGeom>
          <a:solidFill>
            <a:srgbClr val="122544"/>
          </a:solidFill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A146394-BE9D-76FA-770E-6F7B38C5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" y="237007"/>
            <a:ext cx="1777804" cy="17778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2;p64">
            <a:extLst>
              <a:ext uri="{FF2B5EF4-FFF2-40B4-BE49-F238E27FC236}">
                <a16:creationId xmlns:a16="http://schemas.microsoft.com/office/drawing/2014/main" id="{990176D1-7200-7DB5-5F47-D9A5D63E5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900" y="214640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122544"/>
                </a:solidFill>
              </a:rPr>
              <a:t>RESOURCES</a:t>
            </a:r>
          </a:p>
        </p:txBody>
      </p:sp>
      <p:sp>
        <p:nvSpPr>
          <p:cNvPr id="5" name="Google Shape;673;p64">
            <a:extLst>
              <a:ext uri="{FF2B5EF4-FFF2-40B4-BE49-F238E27FC236}">
                <a16:creationId xmlns:a16="http://schemas.microsoft.com/office/drawing/2014/main" id="{EBDDEF3E-FE89-2B79-6C5D-8C989864FA42}"/>
              </a:ext>
            </a:extLst>
          </p:cNvPr>
          <p:cNvSpPr txBox="1">
            <a:spLocks/>
          </p:cNvSpPr>
          <p:nvPr/>
        </p:nvSpPr>
        <p:spPr>
          <a:xfrm>
            <a:off x="122464" y="955040"/>
            <a:ext cx="8899072" cy="34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0000"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Colucci. M. &amp; </a:t>
            </a:r>
            <a:r>
              <a:rPr lang="en-US" sz="1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Visentin</a:t>
            </a: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M, (2017). "Style and substance: a case study of the expansion of mature business-to-business relationships in the Italian clothing industry “. 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Business &amp; Industrial Marketing, Vol. 32 Issue: 1, pp.153-166. University of Bologna.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 indent="-457200" algn="just">
              <a:lnSpc>
                <a:spcPct val="115000"/>
              </a:lnSpc>
            </a:pPr>
            <a:r>
              <a:rPr lang="en-GB" sz="12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Ismail.A</a:t>
            </a:r>
            <a:r>
              <a:rPr lang="en-GB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Muhammad Madi Bin Abdullah; Sebastian K.F. (2009). “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relationships among service quality features, perceived value and customer satisfaction”. </a:t>
            </a:r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Industrial Engineering and Management (JIEM), ISSN 2013-0953, </a:t>
            </a:r>
            <a:r>
              <a:rPr lang="en-US" sz="12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OmniaScience</a:t>
            </a:r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Barcelona, Vol. 2, </a:t>
            </a:r>
            <a:r>
              <a:rPr lang="en-US" sz="12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Iss</a:t>
            </a:r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1, pp. 230-250.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 indent="-457200" algn="just">
              <a:lnSpc>
                <a:spcPct val="115000"/>
              </a:lnSpc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Mohammed </a:t>
            </a:r>
            <a:r>
              <a:rPr lang="en-US" sz="12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Naved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Khan and </a:t>
            </a:r>
            <a:r>
              <a:rPr lang="en-US" sz="12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Mohd</a:t>
            </a: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Adil. (2013). “Data Analysis Techniques in Service Quality Literature: Essentials and Advances”. Serbian Journal of Management. Aligarh Muslim University (India), Volume 8, Number 1, pp. 95 – 112.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US" sz="1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Parasuman</a:t>
            </a: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A, Zeithaml. V. &amp; Berry. L, (1988). “SERVQUAL: A Multiple-Item Scale for Measuring Consumer Perceptions of Service Quality”. 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</a:t>
            </a:r>
            <a:r>
              <a:rPr lang="en-US" sz="12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Retaling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Volume 64, Number 1. Marketing Science Institute, Cambridge.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indent="-457200" algn="just">
              <a:lnSpc>
                <a:spcPct val="115000"/>
              </a:lnSpc>
              <a:tabLst>
                <a:tab pos="1254760" algn="l"/>
              </a:tabLs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Steven. A. Taylor &amp; Tomas. L. Baker, (1994). “An Assessment of the Relationship between Service Quality and Customer Satisfaction in the Formation of Customer’ Purchase Intentions”. 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</a:t>
            </a:r>
            <a:r>
              <a:rPr lang="en-US" sz="12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Retaling</a:t>
            </a:r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Volume 70, Number 2, pp. 163-178. New York University.</a:t>
            </a:r>
            <a:endParaRPr lang="es-E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sz="1200" i="1">
              <a:solidFill>
                <a:srgbClr val="000043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sz="1200" i="1">
              <a:solidFill>
                <a:srgbClr val="000043"/>
              </a:solidFill>
            </a:endParaRPr>
          </a:p>
        </p:txBody>
      </p:sp>
      <p:sp>
        <p:nvSpPr>
          <p:cNvPr id="2" name="Google Shape;298;p39">
            <a:extLst>
              <a:ext uri="{FF2B5EF4-FFF2-40B4-BE49-F238E27FC236}">
                <a16:creationId xmlns:a16="http://schemas.microsoft.com/office/drawing/2014/main" id="{BD8C92A6-02ED-1CBF-8A59-CAE97AB70E53}"/>
              </a:ext>
            </a:extLst>
          </p:cNvPr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97;p39">
            <a:extLst>
              <a:ext uri="{FF2B5EF4-FFF2-40B4-BE49-F238E27FC236}">
                <a16:creationId xmlns:a16="http://schemas.microsoft.com/office/drawing/2014/main" id="{F459E889-2618-0E87-C751-5150C98F24E4}"/>
              </a:ext>
            </a:extLst>
          </p:cNvPr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94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7740DB-5C96-8AE3-787B-60600B70E405}"/>
              </a:ext>
            </a:extLst>
          </p:cNvPr>
          <p:cNvSpPr/>
          <p:nvPr/>
        </p:nvSpPr>
        <p:spPr>
          <a:xfrm>
            <a:off x="6062471" y="-188076"/>
            <a:ext cx="4325113" cy="5519651"/>
          </a:xfrm>
          <a:prstGeom prst="rect">
            <a:avLst/>
          </a:prstGeom>
          <a:solidFill>
            <a:srgbClr val="12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312882" y="887011"/>
            <a:ext cx="5335656" cy="3529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is one of the largest Italian insurance companies, with a portfolio of almost 2 million clients and a network of 12,000 consultants and collaborators, it operates throughout Italy.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/>
              <a:t>Mission</a:t>
            </a:r>
            <a:r>
              <a:rPr lang="en-US"/>
              <a:t> - consultants </a:t>
            </a:r>
            <a:r>
              <a:rPr lang="en-US" err="1"/>
              <a:t>customise</a:t>
            </a:r>
            <a:r>
              <a:rPr lang="en-US"/>
              <a:t> solutions according to clients' needs and habits, offering integrated and </a:t>
            </a:r>
            <a:r>
              <a:rPr lang="en-US" err="1"/>
              <a:t>personalised</a:t>
            </a:r>
            <a:r>
              <a:rPr lang="en-US"/>
              <a:t> insurance solutions of protection, advice and service.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285750" indent="-28575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/>
              <a:t>Vision</a:t>
            </a:r>
            <a:r>
              <a:rPr lang="en-US"/>
              <a:t> - protect and improve people's quality of life through the mitigation of risks for individuals and institutions, creating value.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2" name="Google Shape;214;p33">
            <a:extLst>
              <a:ext uri="{FF2B5EF4-FFF2-40B4-BE49-F238E27FC236}">
                <a16:creationId xmlns:a16="http://schemas.microsoft.com/office/drawing/2014/main" id="{A74D0692-F961-65FE-7F14-95FB4ACA4F3C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THE COMPANY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B7F4D-08C5-D756-2388-486724021CFF}"/>
              </a:ext>
            </a:extLst>
          </p:cNvPr>
          <p:cNvSpPr txBox="1"/>
          <p:nvPr/>
        </p:nvSpPr>
        <p:spPr>
          <a:xfrm>
            <a:off x="6327312" y="1112064"/>
            <a:ext cx="1897715" cy="27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err="1">
                <a:solidFill>
                  <a:schemeClr val="bg1"/>
                </a:solidFill>
                <a:latin typeface="Montserrat" panose="00000500000000000000" pitchFamily="2" charset="0"/>
              </a:rPr>
              <a:t>Alleanza</a:t>
            </a:r>
            <a:r>
              <a:rPr lang="es-ES" b="1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b="1" err="1">
                <a:solidFill>
                  <a:schemeClr val="bg1"/>
                </a:solidFill>
                <a:latin typeface="Montserrat" panose="00000500000000000000" pitchFamily="2" charset="0"/>
              </a:rPr>
              <a:t>focuses</a:t>
            </a:r>
            <a:r>
              <a:rPr lang="es-ES" b="1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b="1" err="1">
                <a:solidFill>
                  <a:schemeClr val="bg1"/>
                </a:solidFill>
                <a:latin typeface="Montserrat" panose="00000500000000000000" pitchFamily="2" charset="0"/>
              </a:rPr>
              <a:t>on</a:t>
            </a:r>
            <a:r>
              <a:rPr lang="es-ES" b="1">
                <a:solidFill>
                  <a:schemeClr val="bg1"/>
                </a:solidFill>
                <a:latin typeface="Montserrat" panose="00000500000000000000" pitchFamily="2" charset="0"/>
              </a:rPr>
              <a:t> 4 </a:t>
            </a:r>
            <a:r>
              <a:rPr lang="es-ES" b="1" err="1">
                <a:solidFill>
                  <a:schemeClr val="bg1"/>
                </a:solidFill>
                <a:latin typeface="Montserrat" panose="00000500000000000000" pitchFamily="2" charset="0"/>
              </a:rPr>
              <a:t>areas</a:t>
            </a:r>
            <a:r>
              <a:rPr lang="es-ES" b="1">
                <a:solidFill>
                  <a:schemeClr val="bg1"/>
                </a:solidFill>
                <a:latin typeface="Montserrat" panose="00000500000000000000" pitchFamily="2" charset="0"/>
              </a:rPr>
              <a:t>:</a:t>
            </a:r>
          </a:p>
          <a:p>
            <a:pPr algn="ctr"/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Tx/>
              <a:buChar char="-"/>
            </a:pPr>
            <a:r>
              <a:rPr lang="es-ES" err="1">
                <a:solidFill>
                  <a:schemeClr val="bg1"/>
                </a:solidFill>
                <a:latin typeface="Montserrat" panose="00000500000000000000" pitchFamily="2" charset="0"/>
              </a:rPr>
              <a:t>Protection</a:t>
            </a:r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s-ES" err="1">
                <a:solidFill>
                  <a:schemeClr val="bg1"/>
                </a:solidFill>
                <a:latin typeface="Montserrat" panose="00000500000000000000" pitchFamily="2" charset="0"/>
              </a:rPr>
              <a:t>Supplementary</a:t>
            </a:r>
            <a:r>
              <a:rPr lang="es-ES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Montserrat" panose="00000500000000000000" pitchFamily="2" charset="0"/>
              </a:rPr>
              <a:t>pensions</a:t>
            </a:r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Tx/>
              <a:buChar char="-"/>
            </a:pPr>
            <a:endParaRPr lang="es-ES" sz="7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Tx/>
              <a:buChar char="-"/>
            </a:pPr>
            <a:r>
              <a:rPr lang="es-ES" err="1">
                <a:solidFill>
                  <a:schemeClr val="bg1"/>
                </a:solidFill>
                <a:latin typeface="Montserrat" panose="00000500000000000000" pitchFamily="2" charset="0"/>
              </a:rPr>
              <a:t>Savings</a:t>
            </a:r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Tx/>
              <a:buChar char="-"/>
            </a:pPr>
            <a:r>
              <a:rPr lang="es-ES" err="1">
                <a:solidFill>
                  <a:schemeClr val="bg1"/>
                </a:solidFill>
                <a:latin typeface="Montserrat" panose="00000500000000000000" pitchFamily="2" charset="0"/>
              </a:rPr>
              <a:t>Investment</a:t>
            </a:r>
            <a:endParaRPr lang="es-E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4638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93DCBA3B-6B19-5AF6-CCAC-7673E900EEA0}"/>
              </a:ext>
            </a:extLst>
          </p:cNvPr>
          <p:cNvSpPr/>
          <p:nvPr/>
        </p:nvSpPr>
        <p:spPr>
          <a:xfrm>
            <a:off x="4805224" y="-100584"/>
            <a:ext cx="4432557" cy="525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7740DB-5C96-8AE3-787B-60600B70E405}"/>
              </a:ext>
            </a:extLst>
          </p:cNvPr>
          <p:cNvSpPr/>
          <p:nvPr/>
        </p:nvSpPr>
        <p:spPr>
          <a:xfrm>
            <a:off x="14979" y="-100585"/>
            <a:ext cx="4837634" cy="5253239"/>
          </a:xfrm>
          <a:prstGeom prst="rect">
            <a:avLst/>
          </a:prstGeom>
          <a:solidFill>
            <a:srgbClr val="122644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Google Shape;214;p33">
            <a:extLst>
              <a:ext uri="{FF2B5EF4-FFF2-40B4-BE49-F238E27FC236}">
                <a16:creationId xmlns:a16="http://schemas.microsoft.com/office/drawing/2014/main" id="{4578CBA4-DCE8-A565-715B-5A5FD87B0B64}"/>
              </a:ext>
            </a:extLst>
          </p:cNvPr>
          <p:cNvSpPr txBox="1">
            <a:spLocks/>
          </p:cNvSpPr>
          <p:nvPr/>
        </p:nvSpPr>
        <p:spPr>
          <a:xfrm>
            <a:off x="259397" y="313937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chemeClr val="bg1"/>
                </a:solidFill>
              </a:rPr>
              <a:t>RESEARCH QUESTION</a:t>
            </a:r>
          </a:p>
        </p:txBody>
      </p:sp>
      <p:grpSp>
        <p:nvGrpSpPr>
          <p:cNvPr id="14" name="Google Shape;10373;p79">
            <a:extLst>
              <a:ext uri="{FF2B5EF4-FFF2-40B4-BE49-F238E27FC236}">
                <a16:creationId xmlns:a16="http://schemas.microsoft.com/office/drawing/2014/main" id="{6C4C4B92-1693-7902-B9FC-4F064A34F5AD}"/>
              </a:ext>
            </a:extLst>
          </p:cNvPr>
          <p:cNvGrpSpPr/>
          <p:nvPr/>
        </p:nvGrpSpPr>
        <p:grpSpPr>
          <a:xfrm>
            <a:off x="6783420" y="900674"/>
            <a:ext cx="623578" cy="595776"/>
            <a:chOff x="-49786250" y="2316650"/>
            <a:chExt cx="300900" cy="299450"/>
          </a:xfrm>
        </p:grpSpPr>
        <p:sp>
          <p:nvSpPr>
            <p:cNvPr id="15" name="Google Shape;10374;p79">
              <a:extLst>
                <a:ext uri="{FF2B5EF4-FFF2-40B4-BE49-F238E27FC236}">
                  <a16:creationId xmlns:a16="http://schemas.microsoft.com/office/drawing/2014/main" id="{7428170B-E37F-5FF5-9F48-DC008DB68688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75;p79">
              <a:extLst>
                <a:ext uri="{FF2B5EF4-FFF2-40B4-BE49-F238E27FC236}">
                  <a16:creationId xmlns:a16="http://schemas.microsoft.com/office/drawing/2014/main" id="{4A075EF3-30A2-4C88-2F4E-37566CBB83DD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6;p79">
              <a:extLst>
                <a:ext uri="{FF2B5EF4-FFF2-40B4-BE49-F238E27FC236}">
                  <a16:creationId xmlns:a16="http://schemas.microsoft.com/office/drawing/2014/main" id="{927D1389-0D4C-E0A7-AE9D-E40945F42C46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77;p79">
              <a:extLst>
                <a:ext uri="{FF2B5EF4-FFF2-40B4-BE49-F238E27FC236}">
                  <a16:creationId xmlns:a16="http://schemas.microsoft.com/office/drawing/2014/main" id="{6FEB88D7-CFED-8437-0388-46A2420F2D0D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78;p79">
              <a:extLst>
                <a:ext uri="{FF2B5EF4-FFF2-40B4-BE49-F238E27FC236}">
                  <a16:creationId xmlns:a16="http://schemas.microsoft.com/office/drawing/2014/main" id="{B9374D9A-401C-729A-F228-7F3223B71C71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79;p79">
              <a:extLst>
                <a:ext uri="{FF2B5EF4-FFF2-40B4-BE49-F238E27FC236}">
                  <a16:creationId xmlns:a16="http://schemas.microsoft.com/office/drawing/2014/main" id="{8D8925A0-9CB9-C184-D256-E3CC118573D4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80;p79">
              <a:extLst>
                <a:ext uri="{FF2B5EF4-FFF2-40B4-BE49-F238E27FC236}">
                  <a16:creationId xmlns:a16="http://schemas.microsoft.com/office/drawing/2014/main" id="{A8626279-6820-9ED2-C7C4-8BB7658BDD9D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E3285C-C22B-9E2B-6C5D-E5CF498704CA}"/>
              </a:ext>
            </a:extLst>
          </p:cNvPr>
          <p:cNvSpPr txBox="1"/>
          <p:nvPr/>
        </p:nvSpPr>
        <p:spPr>
          <a:xfrm>
            <a:off x="156902" y="1028832"/>
            <a:ext cx="40902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/>
                <a:sym typeface="Montserrat"/>
              </a:rPr>
              <a:t>Our goal was to measure the customer’s perception of service quality </a:t>
            </a:r>
            <a:r>
              <a:rPr lang="en-GB">
                <a:solidFill>
                  <a:schemeClr val="bg1"/>
                </a:solidFill>
                <a:latin typeface="Montserrat"/>
                <a:sym typeface="Montserrat"/>
              </a:rPr>
              <a:t>for insurance and investments services provided by Alleanza Assicurazioni S.p.a, Agency of Novafeltria</a:t>
            </a:r>
            <a:r>
              <a:rPr lang="en-IT">
                <a:solidFill>
                  <a:schemeClr val="bg1"/>
                </a:solidFill>
                <a:latin typeface="Montserrat"/>
                <a:sym typeface="Montserrat"/>
              </a:rPr>
              <a:t>  through 4 dependent variables:</a:t>
            </a:r>
          </a:p>
          <a:p>
            <a:pPr marL="285750" indent="-285750">
              <a:buFontTx/>
              <a:buChar char="-"/>
            </a:pPr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  <a:p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grpSp>
        <p:nvGrpSpPr>
          <p:cNvPr id="25" name="Google Shape;9777;p77">
            <a:extLst>
              <a:ext uri="{FF2B5EF4-FFF2-40B4-BE49-F238E27FC236}">
                <a16:creationId xmlns:a16="http://schemas.microsoft.com/office/drawing/2014/main" id="{5E4F8AD0-FD2B-A23D-7057-347E96780B76}"/>
              </a:ext>
            </a:extLst>
          </p:cNvPr>
          <p:cNvGrpSpPr/>
          <p:nvPr/>
        </p:nvGrpSpPr>
        <p:grpSpPr>
          <a:xfrm>
            <a:off x="5475612" y="2088846"/>
            <a:ext cx="701330" cy="655783"/>
            <a:chOff x="5045775" y="1946400"/>
            <a:chExt cx="296950" cy="295150"/>
          </a:xfrm>
        </p:grpSpPr>
        <p:sp>
          <p:nvSpPr>
            <p:cNvPr id="26" name="Google Shape;9778;p77">
              <a:extLst>
                <a:ext uri="{FF2B5EF4-FFF2-40B4-BE49-F238E27FC236}">
                  <a16:creationId xmlns:a16="http://schemas.microsoft.com/office/drawing/2014/main" id="{0009D335-B200-795A-D68C-E7D05D4E8417}"/>
                </a:ext>
              </a:extLst>
            </p:cNvPr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79;p77">
              <a:extLst>
                <a:ext uri="{FF2B5EF4-FFF2-40B4-BE49-F238E27FC236}">
                  <a16:creationId xmlns:a16="http://schemas.microsoft.com/office/drawing/2014/main" id="{36B17F7B-6081-303A-AA8E-FCE0F4801822}"/>
                </a:ext>
              </a:extLst>
            </p:cNvPr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944;p75">
            <a:extLst>
              <a:ext uri="{FF2B5EF4-FFF2-40B4-BE49-F238E27FC236}">
                <a16:creationId xmlns:a16="http://schemas.microsoft.com/office/drawing/2014/main" id="{B257C2F9-BCEE-ADD8-0D4E-1850E8679128}"/>
              </a:ext>
            </a:extLst>
          </p:cNvPr>
          <p:cNvGrpSpPr/>
          <p:nvPr/>
        </p:nvGrpSpPr>
        <p:grpSpPr>
          <a:xfrm>
            <a:off x="6884490" y="3489529"/>
            <a:ext cx="517586" cy="493130"/>
            <a:chOff x="3299850" y="238575"/>
            <a:chExt cx="427725" cy="482225"/>
          </a:xfrm>
        </p:grpSpPr>
        <p:sp>
          <p:nvSpPr>
            <p:cNvPr id="29" name="Google Shape;8945;p75">
              <a:extLst>
                <a:ext uri="{FF2B5EF4-FFF2-40B4-BE49-F238E27FC236}">
                  <a16:creationId xmlns:a16="http://schemas.microsoft.com/office/drawing/2014/main" id="{2FC31952-6D6D-EB37-F166-6FE3C36607AD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946;p75">
              <a:extLst>
                <a:ext uri="{FF2B5EF4-FFF2-40B4-BE49-F238E27FC236}">
                  <a16:creationId xmlns:a16="http://schemas.microsoft.com/office/drawing/2014/main" id="{B0220755-C3E5-B0BF-8185-8A21CF022BBA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947;p75">
              <a:extLst>
                <a:ext uri="{FF2B5EF4-FFF2-40B4-BE49-F238E27FC236}">
                  <a16:creationId xmlns:a16="http://schemas.microsoft.com/office/drawing/2014/main" id="{2F64B765-D710-B76B-4076-EE505488CFCA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8948;p75">
              <a:extLst>
                <a:ext uri="{FF2B5EF4-FFF2-40B4-BE49-F238E27FC236}">
                  <a16:creationId xmlns:a16="http://schemas.microsoft.com/office/drawing/2014/main" id="{0C6BEE7B-576B-6A95-9561-C368AEDA93F5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3" name="Google Shape;8949;p75">
              <a:extLst>
                <a:ext uri="{FF2B5EF4-FFF2-40B4-BE49-F238E27FC236}">
                  <a16:creationId xmlns:a16="http://schemas.microsoft.com/office/drawing/2014/main" id="{DE4A1D6C-6B31-B93D-C7AF-08EDF5B9EEF0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4" name="Google Shape;9200;p75">
            <a:extLst>
              <a:ext uri="{FF2B5EF4-FFF2-40B4-BE49-F238E27FC236}">
                <a16:creationId xmlns:a16="http://schemas.microsoft.com/office/drawing/2014/main" id="{01AC97A5-727D-8206-322A-9D47C0258DFC}"/>
              </a:ext>
            </a:extLst>
          </p:cNvPr>
          <p:cNvGrpSpPr/>
          <p:nvPr/>
        </p:nvGrpSpPr>
        <p:grpSpPr>
          <a:xfrm>
            <a:off x="8095867" y="2088846"/>
            <a:ext cx="583804" cy="655783"/>
            <a:chOff x="892750" y="4993750"/>
            <a:chExt cx="483125" cy="483125"/>
          </a:xfrm>
        </p:grpSpPr>
        <p:sp>
          <p:nvSpPr>
            <p:cNvPr id="195" name="Google Shape;9201;p75">
              <a:extLst>
                <a:ext uri="{FF2B5EF4-FFF2-40B4-BE49-F238E27FC236}">
                  <a16:creationId xmlns:a16="http://schemas.microsoft.com/office/drawing/2014/main" id="{52258340-AD0B-1A6F-B3BD-3C3DD8F92C01}"/>
                </a:ext>
              </a:extLst>
            </p:cNvPr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" name="Google Shape;9202;p75">
              <a:extLst>
                <a:ext uri="{FF2B5EF4-FFF2-40B4-BE49-F238E27FC236}">
                  <a16:creationId xmlns:a16="http://schemas.microsoft.com/office/drawing/2014/main" id="{35CF6DC7-49C4-E675-009A-2C9565A3F94A}"/>
                </a:ext>
              </a:extLst>
            </p:cNvPr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" name="Google Shape;9203;p75">
              <a:extLst>
                <a:ext uri="{FF2B5EF4-FFF2-40B4-BE49-F238E27FC236}">
                  <a16:creationId xmlns:a16="http://schemas.microsoft.com/office/drawing/2014/main" id="{C25DDEF1-C1B9-C03F-FD9C-4A7F40DAFC19}"/>
                </a:ext>
              </a:extLst>
            </p:cNvPr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98" name="Imagen 197">
            <a:extLst>
              <a:ext uri="{FF2B5EF4-FFF2-40B4-BE49-F238E27FC236}">
                <a16:creationId xmlns:a16="http://schemas.microsoft.com/office/drawing/2014/main" id="{920541C5-B3E8-753C-B130-CC0FB590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168" y="1653277"/>
            <a:ext cx="1766083" cy="17660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D7D8A8-E469-35CE-11AA-CE4242103A3F}"/>
              </a:ext>
            </a:extLst>
          </p:cNvPr>
          <p:cNvSpPr txBox="1"/>
          <p:nvPr/>
        </p:nvSpPr>
        <p:spPr>
          <a:xfrm>
            <a:off x="318304" y="2666546"/>
            <a:ext cx="3849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  <a:p>
            <a:r>
              <a:rPr lang="en-IT">
                <a:solidFill>
                  <a:schemeClr val="bg1"/>
                </a:solidFill>
                <a:latin typeface="Montserrat"/>
                <a:sym typeface="Montserrat"/>
              </a:rPr>
              <a:t>-Intention to continue the relationship</a:t>
            </a:r>
          </a:p>
          <a:p>
            <a:pPr marL="285750" indent="-285750">
              <a:buFontTx/>
              <a:buChar char="-"/>
            </a:pPr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  <a:p>
            <a:r>
              <a:rPr lang="en-IT">
                <a:solidFill>
                  <a:schemeClr val="bg1"/>
                </a:solidFill>
                <a:latin typeface="Montserrat"/>
                <a:sym typeface="Montserrat"/>
              </a:rPr>
              <a:t>-Cross-selling </a:t>
            </a:r>
          </a:p>
          <a:p>
            <a:pPr marL="285750" indent="-285750">
              <a:buFontTx/>
              <a:buChar char="-"/>
            </a:pPr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  <a:p>
            <a:r>
              <a:rPr lang="en-IT">
                <a:solidFill>
                  <a:schemeClr val="bg1"/>
                </a:solidFill>
                <a:latin typeface="Montserrat"/>
                <a:sym typeface="Montserrat"/>
              </a:rPr>
              <a:t>-Satisfaction</a:t>
            </a:r>
          </a:p>
          <a:p>
            <a:endParaRPr lang="en-IT">
              <a:solidFill>
                <a:schemeClr val="bg1"/>
              </a:solidFill>
              <a:latin typeface="Montserrat"/>
              <a:sym typeface="Montserrat"/>
            </a:endParaRPr>
          </a:p>
          <a:p>
            <a:r>
              <a:rPr lang="en-IT">
                <a:solidFill>
                  <a:schemeClr val="bg1"/>
                </a:solidFill>
                <a:latin typeface="Montserrat"/>
                <a:sym typeface="Montserrat"/>
              </a:rPr>
              <a:t>- Overall quality</a:t>
            </a:r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4463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 rot="5400000">
            <a:off x="2810045" y="2465191"/>
            <a:ext cx="414600" cy="1032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/>
          <p:nvPr/>
        </p:nvSpPr>
        <p:spPr>
          <a:xfrm rot="5400000">
            <a:off x="5738431" y="2068209"/>
            <a:ext cx="404700" cy="1032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4294967295"/>
          </p:nvPr>
        </p:nvSpPr>
        <p:spPr>
          <a:xfrm>
            <a:off x="21446" y="1968400"/>
            <a:ext cx="2943548" cy="620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>
                <a:solidFill>
                  <a:srgbClr val="122544"/>
                </a:solidFill>
              </a:rPr>
              <a:t>1</a:t>
            </a:r>
            <a:r>
              <a:rPr lang="es-ES" b="1" baseline="30000">
                <a:solidFill>
                  <a:srgbClr val="122544"/>
                </a:solidFill>
              </a:rPr>
              <a:t>st</a:t>
            </a:r>
            <a:r>
              <a:rPr lang="es-ES" b="1">
                <a:solidFill>
                  <a:srgbClr val="122544"/>
                </a:solidFill>
              </a:rPr>
              <a:t> Stage Questionnaire</a:t>
            </a: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4294967295"/>
          </p:nvPr>
        </p:nvSpPr>
        <p:spPr>
          <a:xfrm>
            <a:off x="3422881" y="1559650"/>
            <a:ext cx="2268980" cy="86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>
                <a:solidFill>
                  <a:srgbClr val="122544"/>
                </a:solidFill>
              </a:rPr>
              <a:t>2</a:t>
            </a:r>
            <a:r>
              <a:rPr lang="es-ES" b="1" baseline="30000">
                <a:solidFill>
                  <a:srgbClr val="122544"/>
                </a:solidFill>
              </a:rPr>
              <a:t>nd</a:t>
            </a:r>
            <a:r>
              <a:rPr lang="es-ES" b="1">
                <a:solidFill>
                  <a:srgbClr val="122544"/>
                </a:solidFill>
              </a:rPr>
              <a:t> Stage Questionnaire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294967295"/>
          </p:nvPr>
        </p:nvSpPr>
        <p:spPr>
          <a:xfrm>
            <a:off x="6149748" y="1125465"/>
            <a:ext cx="2562578" cy="689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>
                <a:solidFill>
                  <a:srgbClr val="122544"/>
                </a:solidFill>
              </a:rPr>
              <a:t>Interpretation of Results</a:t>
            </a: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110044" y="2911694"/>
            <a:ext cx="3048099" cy="1757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9 </a:t>
            </a:r>
            <a:r>
              <a:rPr lang="es-ES" sz="1400" err="1">
                <a:solidFill>
                  <a:schemeClr val="dk1"/>
                </a:solidFill>
              </a:rPr>
              <a:t>questions</a:t>
            </a:r>
            <a:r>
              <a:rPr lang="es-ES" sz="1400">
                <a:solidFill>
                  <a:schemeClr val="dk1"/>
                </a:solidFill>
              </a:rPr>
              <a:t>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40 </a:t>
            </a:r>
            <a:r>
              <a:rPr lang="es-ES" sz="1400" err="1">
                <a:solidFill>
                  <a:schemeClr val="dk1"/>
                </a:solidFill>
              </a:rPr>
              <a:t>people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surveyed</a:t>
            </a:r>
            <a:endParaRPr lang="es-ES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30 </a:t>
            </a:r>
            <a:r>
              <a:rPr lang="es-ES" sz="1400" err="1">
                <a:solidFill>
                  <a:schemeClr val="dk1"/>
                </a:solidFill>
              </a:rPr>
              <a:t>people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answered</a:t>
            </a:r>
            <a:endParaRPr lang="es-ES"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endParaRPr lang="es-ES" sz="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 err="1">
                <a:solidFill>
                  <a:schemeClr val="dk1"/>
                </a:solidFill>
              </a:rPr>
              <a:t>Analysis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data, representative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customer</a:t>
            </a:r>
            <a:r>
              <a:rPr lang="es-ES" sz="1400">
                <a:solidFill>
                  <a:schemeClr val="dk1"/>
                </a:solidFill>
              </a:rPr>
              <a:t> base</a:t>
            </a: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4294967295"/>
          </p:nvPr>
        </p:nvSpPr>
        <p:spPr>
          <a:xfrm>
            <a:off x="3026957" y="2546347"/>
            <a:ext cx="2958900" cy="1885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35 </a:t>
            </a:r>
            <a:r>
              <a:rPr lang="es-ES" sz="1400" err="1">
                <a:solidFill>
                  <a:schemeClr val="dk1"/>
                </a:solidFill>
              </a:rPr>
              <a:t>questions</a:t>
            </a:r>
            <a:r>
              <a:rPr lang="es-ES" sz="1400">
                <a:solidFill>
                  <a:schemeClr val="dk1"/>
                </a:solidFill>
              </a:rPr>
              <a:t>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100 </a:t>
            </a:r>
            <a:r>
              <a:rPr lang="es-ES" sz="1400" err="1">
                <a:solidFill>
                  <a:schemeClr val="dk1"/>
                </a:solidFill>
              </a:rPr>
              <a:t>people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surveyed</a:t>
            </a:r>
            <a:endParaRPr lang="es-ES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Char char="●"/>
            </a:pPr>
            <a:r>
              <a:rPr lang="es-ES" sz="1400">
                <a:solidFill>
                  <a:schemeClr val="dk1"/>
                </a:solidFill>
              </a:rPr>
              <a:t>82 </a:t>
            </a:r>
            <a:r>
              <a:rPr lang="es-ES" sz="1400" err="1">
                <a:solidFill>
                  <a:schemeClr val="dk1"/>
                </a:solidFill>
              </a:rPr>
              <a:t>people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answered</a:t>
            </a:r>
            <a:endParaRPr lang="es-ES"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Char char="●"/>
            </a:pPr>
            <a:endParaRPr lang="es-ES" sz="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Char char="●"/>
            </a:pPr>
            <a:r>
              <a:rPr lang="es-ES" sz="1400" err="1">
                <a:solidFill>
                  <a:schemeClr val="dk1"/>
                </a:solidFill>
              </a:rPr>
              <a:t>Explanatory</a:t>
            </a:r>
            <a:r>
              <a:rPr lang="es-ES" sz="1400">
                <a:solidFill>
                  <a:schemeClr val="dk1"/>
                </a:solidFill>
              </a:rPr>
              <a:t> Factor </a:t>
            </a:r>
            <a:r>
              <a:rPr lang="es-ES" sz="1400" err="1">
                <a:solidFill>
                  <a:schemeClr val="dk1"/>
                </a:solidFill>
              </a:rPr>
              <a:t>Analysis</a:t>
            </a:r>
            <a:endParaRPr lang="it-IT" sz="14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294967295"/>
          </p:nvPr>
        </p:nvSpPr>
        <p:spPr>
          <a:xfrm>
            <a:off x="5985857" y="1927187"/>
            <a:ext cx="2958900" cy="2796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 err="1">
                <a:solidFill>
                  <a:schemeClr val="dk1"/>
                </a:solidFill>
              </a:rPr>
              <a:t>Meaning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results</a:t>
            </a:r>
            <a:endParaRPr lang="es-ES"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 err="1">
                <a:solidFill>
                  <a:schemeClr val="dk1"/>
                </a:solidFill>
              </a:rPr>
              <a:t>Conclusions</a:t>
            </a:r>
            <a:endParaRPr lang="es-ES" sz="14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5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Char char="●"/>
            </a:pPr>
            <a:r>
              <a:rPr lang="es-ES" sz="1400" err="1">
                <a:solidFill>
                  <a:schemeClr val="dk1"/>
                </a:solidFill>
              </a:rPr>
              <a:t>Confirmation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hypotheses</a:t>
            </a:r>
            <a:endParaRPr lang="es-ES" sz="140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86;p39">
            <a:extLst>
              <a:ext uri="{FF2B5EF4-FFF2-40B4-BE49-F238E27FC236}">
                <a16:creationId xmlns:a16="http://schemas.microsoft.com/office/drawing/2014/main" id="{7711C832-66D2-0B7A-5A01-F10EB59069B2}"/>
              </a:ext>
            </a:extLst>
          </p:cNvPr>
          <p:cNvSpPr/>
          <p:nvPr/>
        </p:nvSpPr>
        <p:spPr>
          <a:xfrm>
            <a:off x="5889181" y="1820699"/>
            <a:ext cx="2958900" cy="104302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86;p39">
            <a:extLst>
              <a:ext uri="{FF2B5EF4-FFF2-40B4-BE49-F238E27FC236}">
                <a16:creationId xmlns:a16="http://schemas.microsoft.com/office/drawing/2014/main" id="{82B9B606-649F-EBAF-0EA9-54EDE096622A}"/>
              </a:ext>
            </a:extLst>
          </p:cNvPr>
          <p:cNvSpPr/>
          <p:nvPr/>
        </p:nvSpPr>
        <p:spPr>
          <a:xfrm>
            <a:off x="3033481" y="2309491"/>
            <a:ext cx="2958900" cy="113923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86;p39">
            <a:extLst>
              <a:ext uri="{FF2B5EF4-FFF2-40B4-BE49-F238E27FC236}">
                <a16:creationId xmlns:a16="http://schemas.microsoft.com/office/drawing/2014/main" id="{27B7D4CD-9F87-3424-95C1-7B04FC970081}"/>
              </a:ext>
            </a:extLst>
          </p:cNvPr>
          <p:cNvSpPr/>
          <p:nvPr/>
        </p:nvSpPr>
        <p:spPr>
          <a:xfrm>
            <a:off x="110045" y="2708560"/>
            <a:ext cx="2958900" cy="106886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4;p33">
            <a:extLst>
              <a:ext uri="{FF2B5EF4-FFF2-40B4-BE49-F238E27FC236}">
                <a16:creationId xmlns:a16="http://schemas.microsoft.com/office/drawing/2014/main" id="{30DB0AF8-0689-D7F2-AD54-FD9237E81728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33">
            <a:extLst>
              <a:ext uri="{FF2B5EF4-FFF2-40B4-BE49-F238E27FC236}">
                <a16:creationId xmlns:a16="http://schemas.microsoft.com/office/drawing/2014/main" id="{571CE5D5-670E-3BF9-742D-F041797047D3}"/>
              </a:ext>
            </a:extLst>
          </p:cNvPr>
          <p:cNvSpPr txBox="1">
            <a:spLocks/>
          </p:cNvSpPr>
          <p:nvPr/>
        </p:nvSpPr>
        <p:spPr>
          <a:xfrm>
            <a:off x="329210" y="325672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CUSTOMER JOURNEY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79ACA67-3021-5C84-6A1D-66D91B2F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Google Shape;214;p33">
            <a:extLst>
              <a:ext uri="{FF2B5EF4-FFF2-40B4-BE49-F238E27FC236}">
                <a16:creationId xmlns:a16="http://schemas.microsoft.com/office/drawing/2014/main" id="{C9509B00-9AC6-0D37-C7AD-B6DD9089ED52}"/>
              </a:ext>
            </a:extLst>
          </p:cNvPr>
          <p:cNvSpPr txBox="1">
            <a:spLocks/>
          </p:cNvSpPr>
          <p:nvPr/>
        </p:nvSpPr>
        <p:spPr>
          <a:xfrm>
            <a:off x="329210" y="325672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CUSTOMER JOURNEY</a:t>
            </a:r>
          </a:p>
        </p:txBody>
      </p:sp>
    </p:spTree>
    <p:extLst>
      <p:ext uri="{BB962C8B-B14F-4D97-AF65-F5344CB8AC3E}">
        <p14:creationId xmlns:p14="http://schemas.microsoft.com/office/powerpoint/2010/main" val="176552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160844" y="867970"/>
            <a:ext cx="4572000" cy="3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first</a:t>
            </a:r>
            <a:r>
              <a:rPr lang="es-ES" sz="1400">
                <a:solidFill>
                  <a:schemeClr val="dk1"/>
                </a:solidFill>
              </a:rPr>
              <a:t> step </a:t>
            </a:r>
            <a:r>
              <a:rPr lang="es-ES" sz="1400" err="1">
                <a:solidFill>
                  <a:schemeClr val="dk1"/>
                </a:solidFill>
              </a:rPr>
              <a:t>was</a:t>
            </a:r>
            <a:r>
              <a:rPr lang="es-ES" sz="1400">
                <a:solidFill>
                  <a:schemeClr val="dk1"/>
                </a:solidFill>
              </a:rPr>
              <a:t>  </a:t>
            </a:r>
            <a:r>
              <a:rPr lang="es-ES" sz="1400" err="1">
                <a:solidFill>
                  <a:schemeClr val="dk1"/>
                </a:solidFill>
              </a:rPr>
              <a:t>to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submit</a:t>
            </a:r>
            <a:r>
              <a:rPr lang="es-ES" sz="1400">
                <a:solidFill>
                  <a:schemeClr val="dk1"/>
                </a:solidFill>
              </a:rPr>
              <a:t> a </a:t>
            </a:r>
            <a:r>
              <a:rPr lang="es-ES" sz="1400" err="1">
                <a:solidFill>
                  <a:schemeClr val="dk1"/>
                </a:solidFill>
              </a:rPr>
              <a:t>qualitative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questionnaire</a:t>
            </a:r>
            <a:r>
              <a:rPr lang="es-ES" sz="1400">
                <a:solidFill>
                  <a:schemeClr val="dk1"/>
                </a:solidFill>
              </a:rPr>
              <a:t> in </a:t>
            </a:r>
            <a:r>
              <a:rPr lang="es-ES" sz="1400" err="1">
                <a:solidFill>
                  <a:schemeClr val="dk1"/>
                </a:solidFill>
              </a:rPr>
              <a:t>order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to</a:t>
            </a:r>
            <a:r>
              <a:rPr lang="es-ES" sz="1400">
                <a:solidFill>
                  <a:schemeClr val="dk1"/>
                </a:solidFill>
              </a:rPr>
              <a:t> examine </a:t>
            </a: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quality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perceived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by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customers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Alleanza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Assicurazioni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S.p.a</a:t>
            </a:r>
            <a:r>
              <a:rPr lang="es-ES" sz="1400">
                <a:solidFill>
                  <a:schemeClr val="dk1"/>
                </a:solidFill>
              </a:rPr>
              <a:t> Agency </a:t>
            </a:r>
            <a:r>
              <a:rPr lang="es-ES" sz="1400" err="1">
                <a:solidFill>
                  <a:schemeClr val="dk1"/>
                </a:solidFill>
              </a:rPr>
              <a:t>of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Novafeltria</a:t>
            </a:r>
            <a:r>
              <a:rPr lang="es-ES" sz="1400">
                <a:solidFill>
                  <a:schemeClr val="dk1"/>
                </a:solidFill>
              </a:rPr>
              <a:t>.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r>
              <a:rPr lang="es-ES" sz="1400" err="1">
                <a:solidFill>
                  <a:schemeClr val="dk1"/>
                </a:solidFill>
              </a:rPr>
              <a:t>The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questionnaire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was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formed</a:t>
            </a:r>
            <a:r>
              <a:rPr lang="es-ES" sz="1400">
                <a:solidFill>
                  <a:schemeClr val="dk1"/>
                </a:solidFill>
              </a:rPr>
              <a:t> </a:t>
            </a:r>
            <a:r>
              <a:rPr lang="es-ES" sz="1400" err="1">
                <a:solidFill>
                  <a:schemeClr val="dk1"/>
                </a:solidFill>
              </a:rPr>
              <a:t>by</a:t>
            </a:r>
            <a:r>
              <a:rPr lang="es-ES" sz="1400">
                <a:solidFill>
                  <a:schemeClr val="dk1"/>
                </a:solidFill>
              </a:rPr>
              <a:t>: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Demographic</a:t>
            </a:r>
            <a:r>
              <a:rPr lang="es-ES" sz="1400" b="1">
                <a:solidFill>
                  <a:schemeClr val="dk1"/>
                </a:solidFill>
              </a:rPr>
              <a:t>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 err="1">
                <a:solidFill>
                  <a:schemeClr val="dk1"/>
                </a:solidFill>
              </a:rPr>
              <a:t>Queuing</a:t>
            </a:r>
            <a:r>
              <a:rPr lang="es-ES" sz="1400" b="1">
                <a:solidFill>
                  <a:schemeClr val="dk1"/>
                </a:solidFill>
              </a:rPr>
              <a:t>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425450" indent="-285750">
              <a:lnSpc>
                <a:spcPct val="150000"/>
              </a:lnSpc>
              <a:buClr>
                <a:srgbClr val="122544"/>
              </a:buClr>
              <a:buSzPts val="1400"/>
            </a:pPr>
            <a:r>
              <a:rPr lang="es-ES" sz="1400" b="1">
                <a:solidFill>
                  <a:schemeClr val="dk1"/>
                </a:solidFill>
              </a:rPr>
              <a:t>Open </a:t>
            </a:r>
            <a:r>
              <a:rPr lang="es-ES" sz="1400" b="1" err="1">
                <a:solidFill>
                  <a:schemeClr val="dk1"/>
                </a:solidFill>
              </a:rPr>
              <a:t>questions</a:t>
            </a:r>
            <a:endParaRPr lang="es-ES" sz="14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2544"/>
              </a:buClr>
              <a:buSzPts val="1400"/>
              <a:buNone/>
            </a:pPr>
            <a:endParaRPr lang="es-ES" sz="140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4;p33">
            <a:extLst>
              <a:ext uri="{FF2B5EF4-FFF2-40B4-BE49-F238E27FC236}">
                <a16:creationId xmlns:a16="http://schemas.microsoft.com/office/drawing/2014/main" id="{30DB0AF8-0689-D7F2-AD54-FD9237E81728}"/>
              </a:ext>
            </a:extLst>
          </p:cNvPr>
          <p:cNvSpPr txBox="1">
            <a:spLocks/>
          </p:cNvSpPr>
          <p:nvPr/>
        </p:nvSpPr>
        <p:spPr>
          <a:xfrm>
            <a:off x="312882" y="291193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u="sng">
                <a:solidFill>
                  <a:srgbClr val="122544"/>
                </a:solidFill>
              </a:rPr>
              <a:t>PRELIMINARY SURVEY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8FCCFD-21BF-9687-9A47-2215A379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57" y="0"/>
            <a:ext cx="2635093" cy="48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2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angle 586">
            <a:extLst>
              <a:ext uri="{FF2B5EF4-FFF2-40B4-BE49-F238E27FC236}">
                <a16:creationId xmlns:a16="http://schemas.microsoft.com/office/drawing/2014/main" id="{97B338F1-E41F-AD7A-A29B-BCB1CDB32AA9}"/>
              </a:ext>
            </a:extLst>
          </p:cNvPr>
          <p:cNvSpPr/>
          <p:nvPr/>
        </p:nvSpPr>
        <p:spPr>
          <a:xfrm>
            <a:off x="-180591" y="0"/>
            <a:ext cx="9324592" cy="5171623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Google Shape;214;p33">
            <a:extLst>
              <a:ext uri="{FF2B5EF4-FFF2-40B4-BE49-F238E27FC236}">
                <a16:creationId xmlns:a16="http://schemas.microsoft.com/office/drawing/2014/main" id="{98AB7855-A14B-7FD5-A4D6-4B3FDC40A3A2}"/>
              </a:ext>
            </a:extLst>
          </p:cNvPr>
          <p:cNvSpPr txBox="1">
            <a:spLocks/>
          </p:cNvSpPr>
          <p:nvPr/>
        </p:nvSpPr>
        <p:spPr>
          <a:xfrm>
            <a:off x="204369" y="348116"/>
            <a:ext cx="6828146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u="sng">
                <a:solidFill>
                  <a:schemeClr val="bg1"/>
                </a:solidFill>
              </a:rPr>
              <a:t>FOCUS OF 1</a:t>
            </a:r>
            <a:r>
              <a:rPr lang="en" sz="2400" u="sng" baseline="30000">
                <a:solidFill>
                  <a:schemeClr val="bg1"/>
                </a:solidFill>
              </a:rPr>
              <a:t>ST</a:t>
            </a:r>
            <a:r>
              <a:rPr lang="en" sz="2400" u="sng">
                <a:solidFill>
                  <a:schemeClr val="bg1"/>
                </a:solidFill>
              </a:rPr>
              <a:t> STAGE ANALYSIS</a:t>
            </a:r>
            <a:endParaRPr lang="it-IT" sz="2400" u="sng">
              <a:solidFill>
                <a:schemeClr val="bg1"/>
              </a:solidFill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0B7AD2FB-808A-39F5-15DC-FF07030EB0C2}"/>
              </a:ext>
            </a:extLst>
          </p:cNvPr>
          <p:cNvGrpSpPr/>
          <p:nvPr/>
        </p:nvGrpSpPr>
        <p:grpSpPr>
          <a:xfrm>
            <a:off x="356519" y="1434475"/>
            <a:ext cx="1285957" cy="1285957"/>
            <a:chOff x="0" y="0"/>
            <a:chExt cx="812800" cy="81280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69226587-4ECB-9911-F7A6-86A6F3C4BDE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830E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E1E3B7E1-492A-517F-003F-0F5DA77B6E1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0"/>
                </a:lnSpc>
              </a:pPr>
              <a:endParaRPr/>
            </a:p>
          </p:txBody>
        </p:sp>
      </p:grpSp>
      <p:sp>
        <p:nvSpPr>
          <p:cNvPr id="23" name="Freeform 6">
            <a:extLst>
              <a:ext uri="{FF2B5EF4-FFF2-40B4-BE49-F238E27FC236}">
                <a16:creationId xmlns:a16="http://schemas.microsoft.com/office/drawing/2014/main" id="{A39EB2BA-3BBE-947B-B2E8-CDC1F65DA47D}"/>
              </a:ext>
            </a:extLst>
          </p:cNvPr>
          <p:cNvSpPr/>
          <p:nvPr/>
        </p:nvSpPr>
        <p:spPr>
          <a:xfrm>
            <a:off x="7407357" y="1434475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A963368D-C017-2429-824B-8D7E83BB7625}"/>
              </a:ext>
            </a:extLst>
          </p:cNvPr>
          <p:cNvSpPr/>
          <p:nvPr/>
        </p:nvSpPr>
        <p:spPr>
          <a:xfrm>
            <a:off x="3156877" y="1430387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4830E"/>
          </a:solidFill>
        </p:spPr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81118296-3950-0682-D175-9C64CD4BDF34}"/>
              </a:ext>
            </a:extLst>
          </p:cNvPr>
          <p:cNvSpPr/>
          <p:nvPr/>
        </p:nvSpPr>
        <p:spPr>
          <a:xfrm>
            <a:off x="1757667" y="1430387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2EF07C65-D3FD-5BCD-8DEE-06E47D48F570}"/>
              </a:ext>
            </a:extLst>
          </p:cNvPr>
          <p:cNvGrpSpPr/>
          <p:nvPr/>
        </p:nvGrpSpPr>
        <p:grpSpPr>
          <a:xfrm>
            <a:off x="6005280" y="1434475"/>
            <a:ext cx="1285957" cy="1285957"/>
            <a:chOff x="0" y="0"/>
            <a:chExt cx="812800" cy="81280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4DC4AB6-875E-D7A9-5A0B-6C71915F19B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830E"/>
            </a:solidFill>
          </p:spPr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9D333067-A421-EE02-E97C-6B2CB121F24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0"/>
                </a:lnSpc>
              </a:pPr>
              <a:endParaRPr/>
            </a:p>
          </p:txBody>
        </p:sp>
      </p:grpSp>
      <p:sp>
        <p:nvSpPr>
          <p:cNvPr id="42" name="Freeform 18">
            <a:extLst>
              <a:ext uri="{FF2B5EF4-FFF2-40B4-BE49-F238E27FC236}">
                <a16:creationId xmlns:a16="http://schemas.microsoft.com/office/drawing/2014/main" id="{53AADD53-7396-10C1-9533-B4611A7688E2}"/>
              </a:ext>
            </a:extLst>
          </p:cNvPr>
          <p:cNvSpPr/>
          <p:nvPr/>
        </p:nvSpPr>
        <p:spPr>
          <a:xfrm>
            <a:off x="4608938" y="1434475"/>
            <a:ext cx="1280219" cy="1285957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44" name="AutoShape 20">
            <a:extLst>
              <a:ext uri="{FF2B5EF4-FFF2-40B4-BE49-F238E27FC236}">
                <a16:creationId xmlns:a16="http://schemas.microsoft.com/office/drawing/2014/main" id="{6ADE1847-5241-F205-7CD6-CC6FCFA3AC9F}"/>
              </a:ext>
            </a:extLst>
          </p:cNvPr>
          <p:cNvSpPr/>
          <p:nvPr/>
        </p:nvSpPr>
        <p:spPr>
          <a:xfrm>
            <a:off x="989972" y="1173476"/>
            <a:ext cx="7047971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21">
            <a:extLst>
              <a:ext uri="{FF2B5EF4-FFF2-40B4-BE49-F238E27FC236}">
                <a16:creationId xmlns:a16="http://schemas.microsoft.com/office/drawing/2014/main" id="{C9EA570B-2ED1-7CA3-8A4C-BC511A23AB35}"/>
              </a:ext>
            </a:extLst>
          </p:cNvPr>
          <p:cNvSpPr/>
          <p:nvPr/>
        </p:nvSpPr>
        <p:spPr>
          <a:xfrm rot="-5400000">
            <a:off x="873760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22">
            <a:extLst>
              <a:ext uri="{FF2B5EF4-FFF2-40B4-BE49-F238E27FC236}">
                <a16:creationId xmlns:a16="http://schemas.microsoft.com/office/drawing/2014/main" id="{F3E5D34F-B36E-CBC2-3DD9-DC362CCE9D54}"/>
              </a:ext>
            </a:extLst>
          </p:cNvPr>
          <p:cNvSpPr/>
          <p:nvPr/>
        </p:nvSpPr>
        <p:spPr>
          <a:xfrm rot="-5400000">
            <a:off x="2272041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AB4921CB-095A-AF54-7233-A8B511B670AC}"/>
              </a:ext>
            </a:extLst>
          </p:cNvPr>
          <p:cNvSpPr/>
          <p:nvPr/>
        </p:nvSpPr>
        <p:spPr>
          <a:xfrm rot="-5400000">
            <a:off x="3691098" y="1300497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428B1D6F-41A8-6DCE-F5D5-F1A717891E82}"/>
              </a:ext>
            </a:extLst>
          </p:cNvPr>
          <p:cNvSpPr/>
          <p:nvPr/>
        </p:nvSpPr>
        <p:spPr>
          <a:xfrm rot="-5400000">
            <a:off x="5132836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20356E66-A9F3-5896-94CA-04207843BAF4}"/>
              </a:ext>
            </a:extLst>
          </p:cNvPr>
          <p:cNvSpPr/>
          <p:nvPr/>
        </p:nvSpPr>
        <p:spPr>
          <a:xfrm rot="-5400000">
            <a:off x="6522521" y="1300497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26">
            <a:extLst>
              <a:ext uri="{FF2B5EF4-FFF2-40B4-BE49-F238E27FC236}">
                <a16:creationId xmlns:a16="http://schemas.microsoft.com/office/drawing/2014/main" id="{05CB3621-FF2E-826D-996F-6FA9C7705678}"/>
              </a:ext>
            </a:extLst>
          </p:cNvPr>
          <p:cNvSpPr/>
          <p:nvPr/>
        </p:nvSpPr>
        <p:spPr>
          <a:xfrm rot="-5400000">
            <a:off x="7902681" y="1299213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27">
            <a:extLst>
              <a:ext uri="{FF2B5EF4-FFF2-40B4-BE49-F238E27FC236}">
                <a16:creationId xmlns:a16="http://schemas.microsoft.com/office/drawing/2014/main" id="{58E559E5-8E19-CE70-A879-181FA5110C30}"/>
              </a:ext>
            </a:extLst>
          </p:cNvPr>
          <p:cNvSpPr/>
          <p:nvPr/>
        </p:nvSpPr>
        <p:spPr>
          <a:xfrm rot="-5400000">
            <a:off x="1704086" y="3385549"/>
            <a:ext cx="134928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28">
            <a:extLst>
              <a:ext uri="{FF2B5EF4-FFF2-40B4-BE49-F238E27FC236}">
                <a16:creationId xmlns:a16="http://schemas.microsoft.com/office/drawing/2014/main" id="{1D82A296-B425-0D1A-44DB-001435296F03}"/>
              </a:ext>
            </a:extLst>
          </p:cNvPr>
          <p:cNvSpPr/>
          <p:nvPr/>
        </p:nvSpPr>
        <p:spPr>
          <a:xfrm rot="-5400000">
            <a:off x="864235" y="2836644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29">
            <a:extLst>
              <a:ext uri="{FF2B5EF4-FFF2-40B4-BE49-F238E27FC236}">
                <a16:creationId xmlns:a16="http://schemas.microsoft.com/office/drawing/2014/main" id="{21008B32-23F4-0738-01C9-427398F470E2}"/>
              </a:ext>
            </a:extLst>
          </p:cNvPr>
          <p:cNvSpPr/>
          <p:nvPr/>
        </p:nvSpPr>
        <p:spPr>
          <a:xfrm rot="-5400000">
            <a:off x="4583932" y="3381461"/>
            <a:ext cx="134928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30">
            <a:extLst>
              <a:ext uri="{FF2B5EF4-FFF2-40B4-BE49-F238E27FC236}">
                <a16:creationId xmlns:a16="http://schemas.microsoft.com/office/drawing/2014/main" id="{5ABF4288-9419-4155-8568-8BDA96AF111A}"/>
              </a:ext>
            </a:extLst>
          </p:cNvPr>
          <p:cNvSpPr/>
          <p:nvPr/>
        </p:nvSpPr>
        <p:spPr>
          <a:xfrm rot="-5400000">
            <a:off x="3700623" y="2832556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31">
            <a:extLst>
              <a:ext uri="{FF2B5EF4-FFF2-40B4-BE49-F238E27FC236}">
                <a16:creationId xmlns:a16="http://schemas.microsoft.com/office/drawing/2014/main" id="{E3468BC6-67D7-3990-85A0-24540B7E2455}"/>
              </a:ext>
            </a:extLst>
          </p:cNvPr>
          <p:cNvSpPr/>
          <p:nvPr/>
        </p:nvSpPr>
        <p:spPr>
          <a:xfrm rot="-5400000">
            <a:off x="7400077" y="3385549"/>
            <a:ext cx="134928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2">
            <a:extLst>
              <a:ext uri="{FF2B5EF4-FFF2-40B4-BE49-F238E27FC236}">
                <a16:creationId xmlns:a16="http://schemas.microsoft.com/office/drawing/2014/main" id="{488B2B63-FB8C-B695-E250-23C48B0C7A5E}"/>
              </a:ext>
            </a:extLst>
          </p:cNvPr>
          <p:cNvSpPr/>
          <p:nvPr/>
        </p:nvSpPr>
        <p:spPr>
          <a:xfrm rot="-5400000">
            <a:off x="6516768" y="2836644"/>
            <a:ext cx="251474" cy="0"/>
          </a:xfrm>
          <a:prstGeom prst="line">
            <a:avLst/>
          </a:prstGeom>
          <a:ln w="19050" cap="flat">
            <a:solidFill>
              <a:srgbClr val="E4E3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9CF31852-EE35-7AE7-D42C-462B43451208}"/>
              </a:ext>
            </a:extLst>
          </p:cNvPr>
          <p:cNvSpPr txBox="1"/>
          <p:nvPr/>
        </p:nvSpPr>
        <p:spPr>
          <a:xfrm>
            <a:off x="907195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1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09250003-F9BA-6765-5234-BDC36C2F45F6}"/>
              </a:ext>
            </a:extLst>
          </p:cNvPr>
          <p:cNvSpPr txBox="1"/>
          <p:nvPr/>
        </p:nvSpPr>
        <p:spPr>
          <a:xfrm>
            <a:off x="230547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2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D782FB72-5F05-9EB1-6849-5DE2C6A919FE}"/>
              </a:ext>
            </a:extLst>
          </p:cNvPr>
          <p:cNvSpPr txBox="1"/>
          <p:nvPr/>
        </p:nvSpPr>
        <p:spPr>
          <a:xfrm>
            <a:off x="3724533" y="777951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3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8209DAE-4FB3-D120-95CC-3C96D37B321F}"/>
              </a:ext>
            </a:extLst>
          </p:cNvPr>
          <p:cNvSpPr txBox="1"/>
          <p:nvPr/>
        </p:nvSpPr>
        <p:spPr>
          <a:xfrm>
            <a:off x="517579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4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B19AF77E-5D3D-B540-5439-946FFA270ADF}"/>
              </a:ext>
            </a:extLst>
          </p:cNvPr>
          <p:cNvSpPr txBox="1"/>
          <p:nvPr/>
        </p:nvSpPr>
        <p:spPr>
          <a:xfrm>
            <a:off x="6555956" y="777951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5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F90B10AF-AEE3-DD18-3FB1-E25A3300DF18}"/>
              </a:ext>
            </a:extLst>
          </p:cNvPr>
          <p:cNvSpPr txBox="1"/>
          <p:nvPr/>
        </p:nvSpPr>
        <p:spPr>
          <a:xfrm>
            <a:off x="7917066" y="776666"/>
            <a:ext cx="184604" cy="3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</a:pPr>
            <a:r>
              <a:rPr lang="en-US" sz="2064" spc="247">
                <a:solidFill>
                  <a:srgbClr val="E4E3E3"/>
                </a:solidFill>
                <a:latin typeface="Now Bold"/>
              </a:rPr>
              <a:t>6</a:t>
            </a:r>
          </a:p>
        </p:txBody>
      </p:sp>
      <p:sp>
        <p:nvSpPr>
          <p:cNvPr id="63" name="TextBox 41">
            <a:extLst>
              <a:ext uri="{FF2B5EF4-FFF2-40B4-BE49-F238E27FC236}">
                <a16:creationId xmlns:a16="http://schemas.microsoft.com/office/drawing/2014/main" id="{3FCA644F-FFC9-1124-F15E-986351AA19B2}"/>
              </a:ext>
            </a:extLst>
          </p:cNvPr>
          <p:cNvSpPr txBox="1"/>
          <p:nvPr/>
        </p:nvSpPr>
        <p:spPr>
          <a:xfrm>
            <a:off x="358653" y="1929856"/>
            <a:ext cx="1261169" cy="23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Demographics</a:t>
            </a:r>
          </a:p>
        </p:txBody>
      </p:sp>
      <p:sp>
        <p:nvSpPr>
          <p:cNvPr id="576" name="TextBox 42">
            <a:extLst>
              <a:ext uri="{FF2B5EF4-FFF2-40B4-BE49-F238E27FC236}">
                <a16:creationId xmlns:a16="http://schemas.microsoft.com/office/drawing/2014/main" id="{6ACB9488-3C9A-0518-896F-05267D459DF5}"/>
              </a:ext>
            </a:extLst>
          </p:cNvPr>
          <p:cNvSpPr txBox="1"/>
          <p:nvPr/>
        </p:nvSpPr>
        <p:spPr>
          <a:xfrm>
            <a:off x="1810715" y="1940585"/>
            <a:ext cx="1193175" cy="2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Queuing</a:t>
            </a:r>
          </a:p>
        </p:txBody>
      </p:sp>
      <p:sp>
        <p:nvSpPr>
          <p:cNvPr id="577" name="TextBox 43">
            <a:extLst>
              <a:ext uri="{FF2B5EF4-FFF2-40B4-BE49-F238E27FC236}">
                <a16:creationId xmlns:a16="http://schemas.microsoft.com/office/drawing/2014/main" id="{1F93B63F-DB5A-D91A-7BB7-5283E1425B6B}"/>
              </a:ext>
            </a:extLst>
          </p:cNvPr>
          <p:cNvSpPr txBox="1"/>
          <p:nvPr/>
        </p:nvSpPr>
        <p:spPr>
          <a:xfrm>
            <a:off x="3155576" y="1940585"/>
            <a:ext cx="1237999" cy="23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Categorization</a:t>
            </a:r>
          </a:p>
        </p:txBody>
      </p:sp>
      <p:sp>
        <p:nvSpPr>
          <p:cNvPr id="578" name="TextBox 44">
            <a:extLst>
              <a:ext uri="{FF2B5EF4-FFF2-40B4-BE49-F238E27FC236}">
                <a16:creationId xmlns:a16="http://schemas.microsoft.com/office/drawing/2014/main" id="{413E831B-175A-6F52-1FB4-247ED1F2E7C0}"/>
              </a:ext>
            </a:extLst>
          </p:cNvPr>
          <p:cNvSpPr txBox="1"/>
          <p:nvPr/>
        </p:nvSpPr>
        <p:spPr>
          <a:xfrm>
            <a:off x="4639351" y="1836620"/>
            <a:ext cx="1193175" cy="5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Sentiment Analysis </a:t>
            </a:r>
          </a:p>
        </p:txBody>
      </p:sp>
      <p:sp>
        <p:nvSpPr>
          <p:cNvPr id="579" name="TextBox 45">
            <a:extLst>
              <a:ext uri="{FF2B5EF4-FFF2-40B4-BE49-F238E27FC236}">
                <a16:creationId xmlns:a16="http://schemas.microsoft.com/office/drawing/2014/main" id="{82BF8721-09E8-1F5D-EB87-640B5FA1C736}"/>
              </a:ext>
            </a:extLst>
          </p:cNvPr>
          <p:cNvSpPr txBox="1"/>
          <p:nvPr/>
        </p:nvSpPr>
        <p:spPr>
          <a:xfrm>
            <a:off x="6045917" y="1791163"/>
            <a:ext cx="1193175" cy="502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T-test Analysis </a:t>
            </a:r>
          </a:p>
        </p:txBody>
      </p:sp>
      <p:sp>
        <p:nvSpPr>
          <p:cNvPr id="580" name="TextBox 46">
            <a:extLst>
              <a:ext uri="{FF2B5EF4-FFF2-40B4-BE49-F238E27FC236}">
                <a16:creationId xmlns:a16="http://schemas.microsoft.com/office/drawing/2014/main" id="{B71EB108-0504-493C-E391-81739E435112}"/>
              </a:ext>
            </a:extLst>
          </p:cNvPr>
          <p:cNvSpPr txBox="1"/>
          <p:nvPr/>
        </p:nvSpPr>
        <p:spPr>
          <a:xfrm>
            <a:off x="7431830" y="1840622"/>
            <a:ext cx="1193175" cy="5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8"/>
              </a:lnSpc>
              <a:spcBef>
                <a:spcPct val="0"/>
              </a:spcBef>
            </a:pP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Chi-Squared</a:t>
            </a:r>
            <a:r>
              <a:rPr lang="en-US" sz="1000" spc="144">
                <a:solidFill>
                  <a:srgbClr val="082B42"/>
                </a:solidFill>
                <a:latin typeface="Montserrat" pitchFamily="2" charset="77"/>
              </a:rPr>
              <a:t> </a:t>
            </a:r>
            <a:r>
              <a:rPr lang="en-US" sz="1000" b="1" spc="144">
                <a:solidFill>
                  <a:srgbClr val="082B42"/>
                </a:solidFill>
                <a:latin typeface="Montserrat" pitchFamily="2" charset="77"/>
              </a:rPr>
              <a:t>Analysis</a:t>
            </a:r>
          </a:p>
        </p:txBody>
      </p:sp>
      <p:sp>
        <p:nvSpPr>
          <p:cNvPr id="581" name="TextBox 47">
            <a:extLst>
              <a:ext uri="{FF2B5EF4-FFF2-40B4-BE49-F238E27FC236}">
                <a16:creationId xmlns:a16="http://schemas.microsoft.com/office/drawing/2014/main" id="{2AEC7683-D500-E72B-26E7-96904866D5F4}"/>
              </a:ext>
            </a:extLst>
          </p:cNvPr>
          <p:cNvSpPr txBox="1"/>
          <p:nvPr/>
        </p:nvSpPr>
        <p:spPr>
          <a:xfrm>
            <a:off x="-29452" y="3074129"/>
            <a:ext cx="2037378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Gender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Location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Study Background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Occupation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Number of family members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/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  <p:sp>
        <p:nvSpPr>
          <p:cNvPr id="582" name="TextBox 48">
            <a:extLst>
              <a:ext uri="{FF2B5EF4-FFF2-40B4-BE49-F238E27FC236}">
                <a16:creationId xmlns:a16="http://schemas.microsoft.com/office/drawing/2014/main" id="{FEBD7B95-8A2A-9FD8-ABCB-50BE696B0C39}"/>
              </a:ext>
            </a:extLst>
          </p:cNvPr>
          <p:cNvSpPr txBox="1"/>
          <p:nvPr/>
        </p:nvSpPr>
        <p:spPr>
          <a:xfrm>
            <a:off x="1427373" y="4208387"/>
            <a:ext cx="188365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-Remember last consulting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-Renew contract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  <p:sp>
        <p:nvSpPr>
          <p:cNvPr id="583" name="TextBox 49">
            <a:extLst>
              <a:ext uri="{FF2B5EF4-FFF2-40B4-BE49-F238E27FC236}">
                <a16:creationId xmlns:a16="http://schemas.microsoft.com/office/drawing/2014/main" id="{8C9130FC-B04A-AB7C-8E63-42B15A295739}"/>
              </a:ext>
            </a:extLst>
          </p:cNvPr>
          <p:cNvSpPr txBox="1"/>
          <p:nvPr/>
        </p:nvSpPr>
        <p:spPr>
          <a:xfrm>
            <a:off x="3040757" y="3085224"/>
            <a:ext cx="1552157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Word Cloud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Top 5 most frequent words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  <p:sp>
        <p:nvSpPr>
          <p:cNvPr id="584" name="TextBox 50">
            <a:extLst>
              <a:ext uri="{FF2B5EF4-FFF2-40B4-BE49-F238E27FC236}">
                <a16:creationId xmlns:a16="http://schemas.microsoft.com/office/drawing/2014/main" id="{14DE65BC-AB01-1F3F-E060-D4E7A7046658}"/>
              </a:ext>
            </a:extLst>
          </p:cNvPr>
          <p:cNvSpPr txBox="1"/>
          <p:nvPr/>
        </p:nvSpPr>
        <p:spPr>
          <a:xfrm>
            <a:off x="4307219" y="4204299"/>
            <a:ext cx="1883659" cy="33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Emotional States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  <p:sp>
        <p:nvSpPr>
          <p:cNvPr id="585" name="TextBox 51">
            <a:extLst>
              <a:ext uri="{FF2B5EF4-FFF2-40B4-BE49-F238E27FC236}">
                <a16:creationId xmlns:a16="http://schemas.microsoft.com/office/drawing/2014/main" id="{3553EBD8-45F3-DEC6-643C-71E21440B7DE}"/>
              </a:ext>
            </a:extLst>
          </p:cNvPr>
          <p:cNvSpPr txBox="1"/>
          <p:nvPr/>
        </p:nvSpPr>
        <p:spPr>
          <a:xfrm>
            <a:off x="5856902" y="3057631"/>
            <a:ext cx="155215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Age &amp; Gender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 Age &amp; Renew Contract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  <p:sp>
        <p:nvSpPr>
          <p:cNvPr id="586" name="TextBox 52">
            <a:extLst>
              <a:ext uri="{FF2B5EF4-FFF2-40B4-BE49-F238E27FC236}">
                <a16:creationId xmlns:a16="http://schemas.microsoft.com/office/drawing/2014/main" id="{986DA73D-74DE-74C5-006D-5CD8F2D04751}"/>
              </a:ext>
            </a:extLst>
          </p:cNvPr>
          <p:cNvSpPr txBox="1"/>
          <p:nvPr/>
        </p:nvSpPr>
        <p:spPr>
          <a:xfrm>
            <a:off x="7123364" y="4208387"/>
            <a:ext cx="188365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-Investigate the relationship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bg1"/>
                </a:solidFill>
                <a:latin typeface="Montserrat" pitchFamily="2" charset="77"/>
              </a:rPr>
              <a:t>of two categorical variables</a:t>
            </a:r>
          </a:p>
          <a:p>
            <a:pPr algn="ctr">
              <a:lnSpc>
                <a:spcPts val="1330"/>
              </a:lnSpc>
            </a:pPr>
            <a:endParaRPr lang="en-US" sz="1099">
              <a:solidFill>
                <a:srgbClr val="E4E3E3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75647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33">
            <a:extLst>
              <a:ext uri="{FF2B5EF4-FFF2-40B4-BE49-F238E27FC236}">
                <a16:creationId xmlns:a16="http://schemas.microsoft.com/office/drawing/2014/main" id="{AB905BB6-783C-E3D6-99A9-A9BA0FAEB59E}"/>
              </a:ext>
            </a:extLst>
          </p:cNvPr>
          <p:cNvSpPr txBox="1">
            <a:spLocks/>
          </p:cNvSpPr>
          <p:nvPr/>
        </p:nvSpPr>
        <p:spPr>
          <a:xfrm>
            <a:off x="302722" y="262309"/>
            <a:ext cx="3608878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>
                <a:solidFill>
                  <a:srgbClr val="E4830E"/>
                </a:solidFill>
              </a:rPr>
              <a:t>01 </a:t>
            </a:r>
            <a:r>
              <a:rPr lang="it-IT" sz="2400" u="sng">
                <a:solidFill>
                  <a:srgbClr val="122544"/>
                </a:solidFill>
              </a:rPr>
              <a:t>DEMOGRAPHICS</a:t>
            </a:r>
            <a:endParaRPr lang="it-IT" sz="3200">
              <a:solidFill>
                <a:srgbClr val="E4830E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D8833B9-841A-E8F1-7BCB-94C7F1EBB944}"/>
              </a:ext>
            </a:extLst>
          </p:cNvPr>
          <p:cNvSpPr/>
          <p:nvPr/>
        </p:nvSpPr>
        <p:spPr>
          <a:xfrm>
            <a:off x="4282440" y="374058"/>
            <a:ext cx="701040" cy="205051"/>
          </a:xfrm>
          <a:prstGeom prst="rightArrow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145BACB-CC7F-CB82-2172-6A5A7F447E53}"/>
              </a:ext>
            </a:extLst>
          </p:cNvPr>
          <p:cNvSpPr/>
          <p:nvPr/>
        </p:nvSpPr>
        <p:spPr>
          <a:xfrm>
            <a:off x="5354320" y="226618"/>
            <a:ext cx="1747520" cy="928481"/>
          </a:xfrm>
          <a:prstGeom prst="ellipse">
            <a:avLst/>
          </a:prstGeom>
          <a:noFill/>
          <a:ln>
            <a:solidFill>
              <a:srgbClr val="122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rgbClr val="122544"/>
                </a:solidFill>
                <a:latin typeface="Montserrat" panose="00000500000000000000" pitchFamily="2" charset="0"/>
              </a:rPr>
              <a:t>30 </a:t>
            </a:r>
            <a:r>
              <a:rPr lang="es-ES" b="1" err="1">
                <a:solidFill>
                  <a:srgbClr val="122544"/>
                </a:solidFill>
                <a:latin typeface="Montserrat" panose="00000500000000000000" pitchFamily="2" charset="0"/>
              </a:rPr>
              <a:t>answers</a:t>
            </a:r>
            <a:r>
              <a:rPr lang="es-ES" b="1">
                <a:solidFill>
                  <a:srgbClr val="122544"/>
                </a:solidFill>
                <a:latin typeface="Montserrat" panose="00000500000000000000" pitchFamily="2" charset="0"/>
              </a:rPr>
              <a:t> </a:t>
            </a:r>
            <a:r>
              <a:rPr lang="es-ES" b="1" err="1">
                <a:solidFill>
                  <a:srgbClr val="122544"/>
                </a:solidFill>
                <a:latin typeface="Montserrat" panose="00000500000000000000" pitchFamily="2" charset="0"/>
              </a:rPr>
              <a:t>collected</a:t>
            </a:r>
            <a:endParaRPr lang="es-ES" b="1">
              <a:solidFill>
                <a:srgbClr val="122544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Google Shape;238;p36">
            <a:extLst>
              <a:ext uri="{FF2B5EF4-FFF2-40B4-BE49-F238E27FC236}">
                <a16:creationId xmlns:a16="http://schemas.microsoft.com/office/drawing/2014/main" id="{C0DC3A8A-CF90-8047-4E7D-8DE553ED5740}"/>
              </a:ext>
            </a:extLst>
          </p:cNvPr>
          <p:cNvSpPr txBox="1">
            <a:spLocks/>
          </p:cNvSpPr>
          <p:nvPr/>
        </p:nvSpPr>
        <p:spPr>
          <a:xfrm>
            <a:off x="0" y="3434250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AGE</a:t>
            </a:r>
          </a:p>
        </p:txBody>
      </p:sp>
      <p:sp>
        <p:nvSpPr>
          <p:cNvPr id="25" name="Google Shape;238;p36">
            <a:extLst>
              <a:ext uri="{FF2B5EF4-FFF2-40B4-BE49-F238E27FC236}">
                <a16:creationId xmlns:a16="http://schemas.microsoft.com/office/drawing/2014/main" id="{E3901927-F65B-6E32-63D6-04380128AB6A}"/>
              </a:ext>
            </a:extLst>
          </p:cNvPr>
          <p:cNvSpPr txBox="1">
            <a:spLocks/>
          </p:cNvSpPr>
          <p:nvPr/>
        </p:nvSpPr>
        <p:spPr>
          <a:xfrm>
            <a:off x="70853" y="1794168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GENDER</a:t>
            </a:r>
          </a:p>
        </p:txBody>
      </p:sp>
      <p:grpSp>
        <p:nvGrpSpPr>
          <p:cNvPr id="26" name="Google Shape;9182;p75">
            <a:extLst>
              <a:ext uri="{FF2B5EF4-FFF2-40B4-BE49-F238E27FC236}">
                <a16:creationId xmlns:a16="http://schemas.microsoft.com/office/drawing/2014/main" id="{86D8374C-5237-95B8-B6AD-E82B942C2EF3}"/>
              </a:ext>
            </a:extLst>
          </p:cNvPr>
          <p:cNvGrpSpPr/>
          <p:nvPr/>
        </p:nvGrpSpPr>
        <p:grpSpPr>
          <a:xfrm>
            <a:off x="2283054" y="1333758"/>
            <a:ext cx="460146" cy="529758"/>
            <a:chOff x="3316000" y="4399325"/>
            <a:chExt cx="392325" cy="483100"/>
          </a:xfrm>
          <a:solidFill>
            <a:srgbClr val="122544"/>
          </a:solidFill>
        </p:grpSpPr>
        <p:sp>
          <p:nvSpPr>
            <p:cNvPr id="27" name="Google Shape;9183;p75">
              <a:extLst>
                <a:ext uri="{FF2B5EF4-FFF2-40B4-BE49-F238E27FC236}">
                  <a16:creationId xmlns:a16="http://schemas.microsoft.com/office/drawing/2014/main" id="{32568957-8AE5-6143-5435-CD26F17E699F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  <p:sp>
          <p:nvSpPr>
            <p:cNvPr id="28" name="Google Shape;9184;p75">
              <a:extLst>
                <a:ext uri="{FF2B5EF4-FFF2-40B4-BE49-F238E27FC236}">
                  <a16:creationId xmlns:a16="http://schemas.microsoft.com/office/drawing/2014/main" id="{A2D628EB-3000-8F50-54CC-9A266F4A83F2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</p:grpSp>
      <p:grpSp>
        <p:nvGrpSpPr>
          <p:cNvPr id="29" name="Google Shape;9185;p75">
            <a:extLst>
              <a:ext uri="{FF2B5EF4-FFF2-40B4-BE49-F238E27FC236}">
                <a16:creationId xmlns:a16="http://schemas.microsoft.com/office/drawing/2014/main" id="{24A81C1F-E5A2-93AD-4017-659D372026C5}"/>
              </a:ext>
            </a:extLst>
          </p:cNvPr>
          <p:cNvGrpSpPr/>
          <p:nvPr/>
        </p:nvGrpSpPr>
        <p:grpSpPr>
          <a:xfrm>
            <a:off x="2277483" y="1969843"/>
            <a:ext cx="460145" cy="539075"/>
            <a:chOff x="3926225" y="4399275"/>
            <a:chExt cx="360775" cy="483150"/>
          </a:xfrm>
          <a:solidFill>
            <a:srgbClr val="122544"/>
          </a:solidFill>
        </p:grpSpPr>
        <p:sp>
          <p:nvSpPr>
            <p:cNvPr id="30" name="Google Shape;9186;p75">
              <a:extLst>
                <a:ext uri="{FF2B5EF4-FFF2-40B4-BE49-F238E27FC236}">
                  <a16:creationId xmlns:a16="http://schemas.microsoft.com/office/drawing/2014/main" id="{F44202C9-3C2F-9D79-01EE-415FA5F82948}"/>
                </a:ext>
              </a:extLst>
            </p:cNvPr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  <p:sp>
          <p:nvSpPr>
            <p:cNvPr id="31" name="Google Shape;9187;p75">
              <a:extLst>
                <a:ext uri="{FF2B5EF4-FFF2-40B4-BE49-F238E27FC236}">
                  <a16:creationId xmlns:a16="http://schemas.microsoft.com/office/drawing/2014/main" id="{F0EC11F7-C9CE-B6B8-3C55-A918434F793E}"/>
                </a:ext>
              </a:extLst>
            </p:cNvPr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22544"/>
                </a:solidFill>
              </a:endParaRPr>
            </a:p>
          </p:txBody>
        </p:sp>
      </p:grpSp>
      <p:sp>
        <p:nvSpPr>
          <p:cNvPr id="227" name="Google Shape;237;p36">
            <a:extLst>
              <a:ext uri="{FF2B5EF4-FFF2-40B4-BE49-F238E27FC236}">
                <a16:creationId xmlns:a16="http://schemas.microsoft.com/office/drawing/2014/main" id="{30ACC0D8-C334-DFA2-23AB-7AB053F46211}"/>
              </a:ext>
            </a:extLst>
          </p:cNvPr>
          <p:cNvSpPr txBox="1">
            <a:spLocks/>
          </p:cNvSpPr>
          <p:nvPr/>
        </p:nvSpPr>
        <p:spPr>
          <a:xfrm>
            <a:off x="2855870" y="1281836"/>
            <a:ext cx="986932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Montserrat" panose="00000500000000000000" pitchFamily="2" charset="0"/>
                <a:ea typeface="Times New Roman" panose="02020603050405020304" pitchFamily="18" charset="0"/>
              </a:rPr>
              <a:t>53.3%</a:t>
            </a:r>
            <a:endParaRPr lang="en-GB" sz="2000">
              <a:latin typeface="Montserrat" panose="00000500000000000000" pitchFamily="2" charset="0"/>
            </a:endParaRPr>
          </a:p>
        </p:txBody>
      </p:sp>
      <p:sp>
        <p:nvSpPr>
          <p:cNvPr id="229" name="Google Shape;237;p36">
            <a:extLst>
              <a:ext uri="{FF2B5EF4-FFF2-40B4-BE49-F238E27FC236}">
                <a16:creationId xmlns:a16="http://schemas.microsoft.com/office/drawing/2014/main" id="{E00482ED-AA9F-93F7-E43A-0696A7982A8D}"/>
              </a:ext>
            </a:extLst>
          </p:cNvPr>
          <p:cNvSpPr txBox="1">
            <a:spLocks/>
          </p:cNvSpPr>
          <p:nvPr/>
        </p:nvSpPr>
        <p:spPr>
          <a:xfrm>
            <a:off x="2805755" y="2001401"/>
            <a:ext cx="1087163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Montserrat" panose="00000500000000000000" pitchFamily="2" charset="0"/>
                <a:ea typeface="Times New Roman" panose="02020603050405020304" pitchFamily="18" charset="0"/>
              </a:rPr>
              <a:t>46.6%</a:t>
            </a:r>
            <a:endParaRPr lang="en-GB" sz="2000">
              <a:latin typeface="Montserrat" panose="00000500000000000000" pitchFamily="2" charset="0"/>
            </a:endParaRPr>
          </a:p>
        </p:txBody>
      </p:sp>
      <p:sp>
        <p:nvSpPr>
          <p:cNvPr id="230" name="Google Shape;239;p36">
            <a:extLst>
              <a:ext uri="{FF2B5EF4-FFF2-40B4-BE49-F238E27FC236}">
                <a16:creationId xmlns:a16="http://schemas.microsoft.com/office/drawing/2014/main" id="{66729CEA-56B0-CE20-A198-9329015096F7}"/>
              </a:ext>
            </a:extLst>
          </p:cNvPr>
          <p:cNvSpPr txBox="1">
            <a:spLocks/>
          </p:cNvSpPr>
          <p:nvPr/>
        </p:nvSpPr>
        <p:spPr>
          <a:xfrm>
            <a:off x="1544398" y="3028567"/>
            <a:ext cx="3342562" cy="181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Average age 39 </a:t>
            </a:r>
            <a:r>
              <a:rPr lang="en-GB" sz="1600" err="1"/>
              <a:t>yo</a:t>
            </a:r>
            <a:r>
              <a:rPr lang="en-GB" sz="1600"/>
              <a:t> </a:t>
            </a:r>
          </a:p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Minimum age 20 </a:t>
            </a:r>
            <a:r>
              <a:rPr lang="en-GB" sz="1600" err="1"/>
              <a:t>yo</a:t>
            </a:r>
            <a:r>
              <a:rPr lang="en-GB" sz="1600"/>
              <a:t> </a:t>
            </a:r>
          </a:p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Maximum age 68 </a:t>
            </a:r>
            <a:r>
              <a:rPr lang="en-GB" sz="1600" err="1"/>
              <a:t>yo</a:t>
            </a:r>
            <a:endParaRPr lang="en-GB" sz="1600"/>
          </a:p>
        </p:txBody>
      </p:sp>
      <p:sp>
        <p:nvSpPr>
          <p:cNvPr id="231" name="Abrir llave 230">
            <a:extLst>
              <a:ext uri="{FF2B5EF4-FFF2-40B4-BE49-F238E27FC236}">
                <a16:creationId xmlns:a16="http://schemas.microsoft.com/office/drawing/2014/main" id="{F72ECF9D-AD9A-1BD3-716C-EB322AD7C2C4}"/>
              </a:ext>
            </a:extLst>
          </p:cNvPr>
          <p:cNvSpPr/>
          <p:nvPr/>
        </p:nvSpPr>
        <p:spPr>
          <a:xfrm>
            <a:off x="1866836" y="1147676"/>
            <a:ext cx="147811" cy="1525270"/>
          </a:xfrm>
          <a:prstGeom prst="leftBrace">
            <a:avLst/>
          </a:prstGeom>
          <a:ln>
            <a:solidFill>
              <a:srgbClr val="12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2" name="Abrir llave 231">
            <a:extLst>
              <a:ext uri="{FF2B5EF4-FFF2-40B4-BE49-F238E27FC236}">
                <a16:creationId xmlns:a16="http://schemas.microsoft.com/office/drawing/2014/main" id="{109657DD-823F-D8D3-8745-C8B70BE47EFF}"/>
              </a:ext>
            </a:extLst>
          </p:cNvPr>
          <p:cNvSpPr/>
          <p:nvPr/>
        </p:nvSpPr>
        <p:spPr>
          <a:xfrm>
            <a:off x="1866836" y="3106064"/>
            <a:ext cx="147811" cy="1525270"/>
          </a:xfrm>
          <a:prstGeom prst="leftBrace">
            <a:avLst/>
          </a:prstGeom>
          <a:ln>
            <a:solidFill>
              <a:srgbClr val="12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3" name="Google Shape;238;p36">
            <a:extLst>
              <a:ext uri="{FF2B5EF4-FFF2-40B4-BE49-F238E27FC236}">
                <a16:creationId xmlns:a16="http://schemas.microsoft.com/office/drawing/2014/main" id="{C23A0E31-C53B-FF83-CA62-59DD179590AD}"/>
              </a:ext>
            </a:extLst>
          </p:cNvPr>
          <p:cNvSpPr txBox="1">
            <a:spLocks/>
          </p:cNvSpPr>
          <p:nvPr/>
        </p:nvSpPr>
        <p:spPr>
          <a:xfrm>
            <a:off x="3441150" y="2539940"/>
            <a:ext cx="226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>
                <a:solidFill>
                  <a:srgbClr val="E4830E"/>
                </a:solidFill>
              </a:rPr>
              <a:t>LOCATION</a:t>
            </a:r>
          </a:p>
        </p:txBody>
      </p:sp>
      <p:sp>
        <p:nvSpPr>
          <p:cNvPr id="234" name="Abrir llave 233">
            <a:extLst>
              <a:ext uri="{FF2B5EF4-FFF2-40B4-BE49-F238E27FC236}">
                <a16:creationId xmlns:a16="http://schemas.microsoft.com/office/drawing/2014/main" id="{3F13D383-40F2-DD9C-2E9C-70AFED3004E1}"/>
              </a:ext>
            </a:extLst>
          </p:cNvPr>
          <p:cNvSpPr/>
          <p:nvPr/>
        </p:nvSpPr>
        <p:spPr>
          <a:xfrm>
            <a:off x="5419763" y="1999418"/>
            <a:ext cx="147811" cy="1525270"/>
          </a:xfrm>
          <a:prstGeom prst="leftBrace">
            <a:avLst/>
          </a:prstGeom>
          <a:noFill/>
          <a:ln>
            <a:solidFill>
              <a:srgbClr val="122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122544"/>
              </a:solidFill>
            </a:endParaRPr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32719797-ED56-F83B-D919-E7D5B42125AF}"/>
              </a:ext>
            </a:extLst>
          </p:cNvPr>
          <p:cNvSpPr/>
          <p:nvPr/>
        </p:nvSpPr>
        <p:spPr>
          <a:xfrm>
            <a:off x="5692242" y="2202768"/>
            <a:ext cx="1267358" cy="292771"/>
          </a:xfrm>
          <a:prstGeom prst="rect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Rectángulo 242">
            <a:extLst>
              <a:ext uri="{FF2B5EF4-FFF2-40B4-BE49-F238E27FC236}">
                <a16:creationId xmlns:a16="http://schemas.microsoft.com/office/drawing/2014/main" id="{D02BC27D-6636-4DC7-036D-8BDC221879C1}"/>
              </a:ext>
            </a:extLst>
          </p:cNvPr>
          <p:cNvSpPr/>
          <p:nvPr/>
        </p:nvSpPr>
        <p:spPr>
          <a:xfrm>
            <a:off x="5696962" y="2890733"/>
            <a:ext cx="2003183" cy="312607"/>
          </a:xfrm>
          <a:prstGeom prst="rect">
            <a:avLst/>
          </a:prstGeom>
          <a:solidFill>
            <a:srgbClr val="122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4" name="Google Shape;237;p36">
            <a:extLst>
              <a:ext uri="{FF2B5EF4-FFF2-40B4-BE49-F238E27FC236}">
                <a16:creationId xmlns:a16="http://schemas.microsoft.com/office/drawing/2014/main" id="{A0831E91-9A0F-D62B-1F9F-43CE514AF696}"/>
              </a:ext>
            </a:extLst>
          </p:cNvPr>
          <p:cNvSpPr txBox="1">
            <a:spLocks/>
          </p:cNvSpPr>
          <p:nvPr/>
        </p:nvSpPr>
        <p:spPr>
          <a:xfrm>
            <a:off x="7674067" y="1982420"/>
            <a:ext cx="1513655" cy="100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 panose="00000500000000000000" pitchFamily="2" charset="0"/>
                <a:ea typeface="Times New Roman" panose="02020603050405020304" pitchFamily="18" charset="0"/>
              </a:rPr>
              <a:t>Novafeltria</a:t>
            </a:r>
            <a:endParaRPr lang="en-GB" sz="1600">
              <a:latin typeface="Montserrat" panose="00000500000000000000" pitchFamily="2" charset="0"/>
            </a:endParaRPr>
          </a:p>
        </p:txBody>
      </p:sp>
      <p:sp>
        <p:nvSpPr>
          <p:cNvPr id="245" name="Google Shape;237;p36">
            <a:extLst>
              <a:ext uri="{FF2B5EF4-FFF2-40B4-BE49-F238E27FC236}">
                <a16:creationId xmlns:a16="http://schemas.microsoft.com/office/drawing/2014/main" id="{ADFE2416-60DE-2CE0-9265-E3CDEEF34DC3}"/>
              </a:ext>
            </a:extLst>
          </p:cNvPr>
          <p:cNvSpPr txBox="1">
            <a:spLocks/>
          </p:cNvSpPr>
          <p:nvPr/>
        </p:nvSpPr>
        <p:spPr>
          <a:xfrm>
            <a:off x="7672932" y="2699345"/>
            <a:ext cx="1513655" cy="100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 panose="00000500000000000000" pitchFamily="2" charset="0"/>
              </a:rPr>
              <a:t>Outside Novafeltria</a:t>
            </a:r>
          </a:p>
        </p:txBody>
      </p:sp>
      <p:sp>
        <p:nvSpPr>
          <p:cNvPr id="2" name="Google Shape;237;p36">
            <a:extLst>
              <a:ext uri="{FF2B5EF4-FFF2-40B4-BE49-F238E27FC236}">
                <a16:creationId xmlns:a16="http://schemas.microsoft.com/office/drawing/2014/main" id="{64C01370-D6DF-7E76-3562-DA9E0F00D8A5}"/>
              </a:ext>
            </a:extLst>
          </p:cNvPr>
          <p:cNvSpPr txBox="1">
            <a:spLocks/>
          </p:cNvSpPr>
          <p:nvPr/>
        </p:nvSpPr>
        <p:spPr>
          <a:xfrm>
            <a:off x="5898203" y="2056437"/>
            <a:ext cx="986932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23.3%</a:t>
            </a:r>
            <a:endParaRPr lang="en-GB" sz="16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37;p36">
            <a:extLst>
              <a:ext uri="{FF2B5EF4-FFF2-40B4-BE49-F238E27FC236}">
                <a16:creationId xmlns:a16="http://schemas.microsoft.com/office/drawing/2014/main" id="{A1F91B21-1E48-250F-E754-6555DBA156CA}"/>
              </a:ext>
            </a:extLst>
          </p:cNvPr>
          <p:cNvSpPr txBox="1">
            <a:spLocks/>
          </p:cNvSpPr>
          <p:nvPr/>
        </p:nvSpPr>
        <p:spPr>
          <a:xfrm>
            <a:off x="6264874" y="2762053"/>
            <a:ext cx="986932" cy="52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36.6%</a:t>
            </a:r>
            <a:endParaRPr lang="en-GB" sz="16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Google Shape;297;p39">
            <a:extLst>
              <a:ext uri="{FF2B5EF4-FFF2-40B4-BE49-F238E27FC236}">
                <a16:creationId xmlns:a16="http://schemas.microsoft.com/office/drawing/2014/main" id="{5490139D-8311-09F2-D453-5F5AC59A0EC0}"/>
              </a:ext>
            </a:extLst>
          </p:cNvPr>
          <p:cNvSpPr/>
          <p:nvPr/>
        </p:nvSpPr>
        <p:spPr>
          <a:xfrm flipH="1">
            <a:off x="-24300" y="4840132"/>
            <a:ext cx="4657260" cy="309300"/>
          </a:xfrm>
          <a:prstGeom prst="rect">
            <a:avLst/>
          </a:prstGeom>
          <a:solidFill>
            <a:srgbClr val="122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8;p39">
            <a:extLst>
              <a:ext uri="{FF2B5EF4-FFF2-40B4-BE49-F238E27FC236}">
                <a16:creationId xmlns:a16="http://schemas.microsoft.com/office/drawing/2014/main" id="{D59CDE52-1242-E059-1670-872ED45F9185}"/>
              </a:ext>
            </a:extLst>
          </p:cNvPr>
          <p:cNvSpPr/>
          <p:nvPr/>
        </p:nvSpPr>
        <p:spPr>
          <a:xfrm flipH="1">
            <a:off x="4632959" y="4834200"/>
            <a:ext cx="4502523" cy="309300"/>
          </a:xfrm>
          <a:prstGeom prst="rect">
            <a:avLst/>
          </a:prstGeom>
          <a:solidFill>
            <a:srgbClr val="E483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640686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68359EBC9E694DB19354E802CFAD4F" ma:contentTypeVersion="8" ma:contentTypeDescription="Create a new document." ma:contentTypeScope="" ma:versionID="6b0fdd54bf3c5d40b7c02e5aaf7666de">
  <xsd:schema xmlns:xsd="http://www.w3.org/2001/XMLSchema" xmlns:xs="http://www.w3.org/2001/XMLSchema" xmlns:p="http://schemas.microsoft.com/office/2006/metadata/properties" xmlns:ns2="42fad623-9cca-495e-a51d-3701a67d46d2" xmlns:ns3="43bda620-9f84-4341-82f7-ffce02c0ded9" targetNamespace="http://schemas.microsoft.com/office/2006/metadata/properties" ma:root="true" ma:fieldsID="df479a729e39c371ce072710d4a1e6f6" ns2:_="" ns3:_="">
    <xsd:import namespace="42fad623-9cca-495e-a51d-3701a67d46d2"/>
    <xsd:import namespace="43bda620-9f84-4341-82f7-ffce02c0de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23-9cca-495e-a51d-3701a67d4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77b169b-7464-4c14-89c9-ab876efcb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da620-9f84-4341-82f7-ffce02c0ded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582f8e-adb5-4ee7-a16d-2242ece12ddb}" ma:internalName="TaxCatchAll" ma:showField="CatchAllData" ma:web="43bda620-9f84-4341-82f7-ffce02c0de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bda620-9f84-4341-82f7-ffce02c0ded9" xsi:nil="true"/>
    <lcf76f155ced4ddcb4097134ff3c332f xmlns="42fad623-9cca-495e-a51d-3701a67d46d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03D0EFE-06C6-4FD7-A8FB-DEEA83665D8D}">
  <ds:schemaRefs>
    <ds:schemaRef ds:uri="42fad623-9cca-495e-a51d-3701a67d46d2"/>
    <ds:schemaRef ds:uri="43bda620-9f84-4341-82f7-ffce02c0de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29214E-E835-4E41-AEC7-A3CF39BFDF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1C7228-3CF0-4C6B-8027-301DE6E3E011}">
  <ds:schemaRefs>
    <ds:schemaRef ds:uri="http://schemas.microsoft.com/office/2006/documentManagement/types"/>
    <ds:schemaRef ds:uri="http://www.w3.org/XML/1998/namespace"/>
    <ds:schemaRef ds:uri="42fad623-9cca-495e-a51d-3701a67d46d2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43bda620-9f84-4341-82f7-ffce02c0ded9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</Words>
  <Application>Microsoft Office PowerPoint</Application>
  <PresentationFormat>On-screen Show (16:9)</PresentationFormat>
  <Paragraphs>356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Times New Roman</vt:lpstr>
      <vt:lpstr>Now Bold</vt:lpstr>
      <vt:lpstr>Montserrat Light</vt:lpstr>
      <vt:lpstr>Arial</vt:lpstr>
      <vt:lpstr>Now</vt:lpstr>
      <vt:lpstr>Montserrat</vt:lpstr>
      <vt:lpstr>Montserrat SemiBold</vt:lpstr>
      <vt:lpstr>Barlow</vt:lpstr>
      <vt:lpstr>Quicksand Medium</vt:lpstr>
      <vt:lpstr>Management Consulting Toolkit by Slidesgo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Lucía Benedito Orquín</dc:creator>
  <cp:lastModifiedBy>Raed Bou Salman - raed.bousalman@studio.unibo.it</cp:lastModifiedBy>
  <cp:revision>1</cp:revision>
  <dcterms:modified xsi:type="dcterms:W3CDTF">2022-12-09T11:13:59Z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0x0101001A68359EBC9E694DB19354E802CFAD4F</vt:lpwstr>
  </property>
  <property fmtid="{D5CDD505-2E9C-101B-9397-08002B2CF9AE}" pid="3" name="MediaServiceImageTags">
    <vt:lpwstr/>
  </property>
</Properties>
</file>